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webextensions/webextension1.xml" ContentType="application/vnd.ms-office.webextension+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62" r:id="rId4"/>
    <p:sldId id="263" r:id="rId5"/>
    <p:sldId id="266" r:id="rId6"/>
    <p:sldId id="264" r:id="rId7"/>
    <p:sldId id="265" r:id="rId8"/>
    <p:sldId id="26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26C9AD-1CD5-4409-AFAE-7302A96694C5}" v="41" dt="2023-10-04T19:03:02.4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lay Maitra" userId="1c51cbd942037ec4" providerId="LiveId" clId="{E326C9AD-1CD5-4409-AFAE-7302A96694C5}"/>
    <pc:docChg chg="undo custSel addSld delSld modSld">
      <pc:chgData name="Pralay Maitra" userId="1c51cbd942037ec4" providerId="LiveId" clId="{E326C9AD-1CD5-4409-AFAE-7302A96694C5}" dt="2023-10-04T19:02:27.663" v="1508" actId="26606"/>
      <pc:docMkLst>
        <pc:docMk/>
      </pc:docMkLst>
      <pc:sldChg chg="del">
        <pc:chgData name="Pralay Maitra" userId="1c51cbd942037ec4" providerId="LiveId" clId="{E326C9AD-1CD5-4409-AFAE-7302A96694C5}" dt="2023-10-04T07:36:58.435" v="0" actId="2696"/>
        <pc:sldMkLst>
          <pc:docMk/>
          <pc:sldMk cId="2759333074" sldId="257"/>
        </pc:sldMkLst>
      </pc:sldChg>
      <pc:sldChg chg="addSp delSp modSp del mod">
        <pc:chgData name="Pralay Maitra" userId="1c51cbd942037ec4" providerId="LiveId" clId="{E326C9AD-1CD5-4409-AFAE-7302A96694C5}" dt="2023-10-04T14:26:39.709" v="13" actId="47"/>
        <pc:sldMkLst>
          <pc:docMk/>
          <pc:sldMk cId="2729553603" sldId="259"/>
        </pc:sldMkLst>
        <pc:spChg chg="add del mod">
          <ac:chgData name="Pralay Maitra" userId="1c51cbd942037ec4" providerId="LiveId" clId="{E326C9AD-1CD5-4409-AFAE-7302A96694C5}" dt="2023-10-04T08:03:59.301" v="11"/>
          <ac:spMkLst>
            <pc:docMk/>
            <pc:sldMk cId="2729553603" sldId="259"/>
            <ac:spMk id="3" creationId="{E9061230-7BB1-4C9F-8582-0938E46D5C28}"/>
          </ac:spMkLst>
        </pc:spChg>
        <pc:graphicFrameChg chg="mod">
          <ac:chgData name="Pralay Maitra" userId="1c51cbd942037ec4" providerId="LiveId" clId="{E326C9AD-1CD5-4409-AFAE-7302A96694C5}" dt="2023-10-04T08:03:56.184" v="10" actId="14100"/>
          <ac:graphicFrameMkLst>
            <pc:docMk/>
            <pc:sldMk cId="2729553603" sldId="259"/>
            <ac:graphicFrameMk id="4" creationId="{5D07049C-D507-3736-B47E-A6FA51AFA5A0}"/>
          </ac:graphicFrameMkLst>
        </pc:graphicFrameChg>
      </pc:sldChg>
      <pc:sldChg chg="del">
        <pc:chgData name="Pralay Maitra" userId="1c51cbd942037ec4" providerId="LiveId" clId="{E326C9AD-1CD5-4409-AFAE-7302A96694C5}" dt="2023-10-04T14:26:41.666" v="14" actId="47"/>
        <pc:sldMkLst>
          <pc:docMk/>
          <pc:sldMk cId="1340355446" sldId="260"/>
        </pc:sldMkLst>
      </pc:sldChg>
      <pc:sldChg chg="modSp mod">
        <pc:chgData name="Pralay Maitra" userId="1c51cbd942037ec4" providerId="LiveId" clId="{E326C9AD-1CD5-4409-AFAE-7302A96694C5}" dt="2023-10-04T18:59:30.243" v="1486"/>
        <pc:sldMkLst>
          <pc:docMk/>
          <pc:sldMk cId="643866574" sldId="262"/>
        </pc:sldMkLst>
        <pc:spChg chg="mod">
          <ac:chgData name="Pralay Maitra" userId="1c51cbd942037ec4" providerId="LiveId" clId="{E326C9AD-1CD5-4409-AFAE-7302A96694C5}" dt="2023-10-04T18:59:30.243" v="1486"/>
          <ac:spMkLst>
            <pc:docMk/>
            <pc:sldMk cId="643866574" sldId="262"/>
            <ac:spMk id="7" creationId="{AB96772D-8A2D-3C52-894E-F7F8028D9E25}"/>
          </ac:spMkLst>
        </pc:spChg>
      </pc:sldChg>
      <pc:sldChg chg="modSp mod">
        <pc:chgData name="Pralay Maitra" userId="1c51cbd942037ec4" providerId="LiveId" clId="{E326C9AD-1CD5-4409-AFAE-7302A96694C5}" dt="2023-10-04T18:37:36.101" v="624" actId="20577"/>
        <pc:sldMkLst>
          <pc:docMk/>
          <pc:sldMk cId="873870300" sldId="263"/>
        </pc:sldMkLst>
        <pc:spChg chg="mod">
          <ac:chgData name="Pralay Maitra" userId="1c51cbd942037ec4" providerId="LiveId" clId="{E326C9AD-1CD5-4409-AFAE-7302A96694C5}" dt="2023-10-04T18:37:36.101" v="624" actId="20577"/>
          <ac:spMkLst>
            <pc:docMk/>
            <pc:sldMk cId="873870300" sldId="263"/>
            <ac:spMk id="3" creationId="{F4C3674E-8407-20DE-3EC7-350DA1F47760}"/>
          </ac:spMkLst>
        </pc:spChg>
      </pc:sldChg>
      <pc:sldChg chg="modSp mod">
        <pc:chgData name="Pralay Maitra" userId="1c51cbd942037ec4" providerId="LiveId" clId="{E326C9AD-1CD5-4409-AFAE-7302A96694C5}" dt="2023-10-04T18:52:23.495" v="1065" actId="20577"/>
        <pc:sldMkLst>
          <pc:docMk/>
          <pc:sldMk cId="628836909" sldId="264"/>
        </pc:sldMkLst>
        <pc:spChg chg="mod">
          <ac:chgData name="Pralay Maitra" userId="1c51cbd942037ec4" providerId="LiveId" clId="{E326C9AD-1CD5-4409-AFAE-7302A96694C5}" dt="2023-10-04T18:52:23.495" v="1065" actId="20577"/>
          <ac:spMkLst>
            <pc:docMk/>
            <pc:sldMk cId="628836909" sldId="264"/>
            <ac:spMk id="3" creationId="{2D3E83EE-FF37-9EFB-A470-B2780755BE8D}"/>
          </ac:spMkLst>
        </pc:spChg>
      </pc:sldChg>
      <pc:sldChg chg="modSp mod">
        <pc:chgData name="Pralay Maitra" userId="1c51cbd942037ec4" providerId="LiveId" clId="{E326C9AD-1CD5-4409-AFAE-7302A96694C5}" dt="2023-10-04T18:58:22.932" v="1484" actId="20577"/>
        <pc:sldMkLst>
          <pc:docMk/>
          <pc:sldMk cId="279426227" sldId="265"/>
        </pc:sldMkLst>
        <pc:spChg chg="mod">
          <ac:chgData name="Pralay Maitra" userId="1c51cbd942037ec4" providerId="LiveId" clId="{E326C9AD-1CD5-4409-AFAE-7302A96694C5}" dt="2023-10-04T18:58:22.932" v="1484" actId="20577"/>
          <ac:spMkLst>
            <pc:docMk/>
            <pc:sldMk cId="279426227" sldId="265"/>
            <ac:spMk id="3" creationId="{0BBC437C-A70C-3651-6C42-51D4A3E9256B}"/>
          </ac:spMkLst>
        </pc:spChg>
      </pc:sldChg>
      <pc:sldChg chg="addSp delSp modSp new del mod">
        <pc:chgData name="Pralay Maitra" userId="1c51cbd942037ec4" providerId="LiveId" clId="{E326C9AD-1CD5-4409-AFAE-7302A96694C5}" dt="2023-10-04T14:45:05.556" v="329" actId="2696"/>
        <pc:sldMkLst>
          <pc:docMk/>
          <pc:sldMk cId="555130209" sldId="266"/>
        </pc:sldMkLst>
        <pc:spChg chg="del">
          <ac:chgData name="Pralay Maitra" userId="1c51cbd942037ec4" providerId="LiveId" clId="{E326C9AD-1CD5-4409-AFAE-7302A96694C5}" dt="2023-10-04T14:33:43.743" v="85"/>
          <ac:spMkLst>
            <pc:docMk/>
            <pc:sldMk cId="555130209" sldId="266"/>
            <ac:spMk id="3" creationId="{1BEE308A-FE98-FA86-0F46-868735A518EF}"/>
          </ac:spMkLst>
        </pc:spChg>
        <pc:graphicFrameChg chg="add mod">
          <ac:chgData name="Pralay Maitra" userId="1c51cbd942037ec4" providerId="LiveId" clId="{E326C9AD-1CD5-4409-AFAE-7302A96694C5}" dt="2023-10-04T14:33:58.410" v="87" actId="14100"/>
          <ac:graphicFrameMkLst>
            <pc:docMk/>
            <pc:sldMk cId="555130209" sldId="266"/>
            <ac:graphicFrameMk id="4" creationId="{EC143CD5-D1E1-106E-F40F-219E4A371037}"/>
          </ac:graphicFrameMkLst>
        </pc:graphicFrameChg>
      </pc:sldChg>
      <pc:sldChg chg="addSp delSp modSp new del mod">
        <pc:chgData name="Pralay Maitra" userId="1c51cbd942037ec4" providerId="LiveId" clId="{E326C9AD-1CD5-4409-AFAE-7302A96694C5}" dt="2023-10-04T14:33:38.628" v="83" actId="2696"/>
        <pc:sldMkLst>
          <pc:docMk/>
          <pc:sldMk cId="1428620759" sldId="266"/>
        </pc:sldMkLst>
        <pc:spChg chg="del">
          <ac:chgData name="Pralay Maitra" userId="1c51cbd942037ec4" providerId="LiveId" clId="{E326C9AD-1CD5-4409-AFAE-7302A96694C5}" dt="2023-10-04T14:31:58.866" v="80"/>
          <ac:spMkLst>
            <pc:docMk/>
            <pc:sldMk cId="1428620759" sldId="266"/>
            <ac:spMk id="3" creationId="{BA406C84-0248-27CB-84D3-5A97DB38CE01}"/>
          </ac:spMkLst>
        </pc:spChg>
        <pc:graphicFrameChg chg="add mod">
          <ac:chgData name="Pralay Maitra" userId="1c51cbd942037ec4" providerId="LiveId" clId="{E326C9AD-1CD5-4409-AFAE-7302A96694C5}" dt="2023-10-04T14:32:16.808" v="82" actId="14100"/>
          <ac:graphicFrameMkLst>
            <pc:docMk/>
            <pc:sldMk cId="1428620759" sldId="266"/>
            <ac:graphicFrameMk id="4" creationId="{AD2A3500-A586-CFFC-9EEC-75625F692D14}"/>
          </ac:graphicFrameMkLst>
        </pc:graphicFrameChg>
      </pc:sldChg>
      <pc:sldChg chg="addSp delSp modSp new del mod">
        <pc:chgData name="Pralay Maitra" userId="1c51cbd942037ec4" providerId="LiveId" clId="{E326C9AD-1CD5-4409-AFAE-7302A96694C5}" dt="2023-10-04T14:31:53.566" v="78" actId="2696"/>
        <pc:sldMkLst>
          <pc:docMk/>
          <pc:sldMk cId="2955113863" sldId="266"/>
        </pc:sldMkLst>
        <pc:spChg chg="del">
          <ac:chgData name="Pralay Maitra" userId="1c51cbd942037ec4" providerId="LiveId" clId="{E326C9AD-1CD5-4409-AFAE-7302A96694C5}" dt="2023-10-04T14:26:47.947" v="16"/>
          <ac:spMkLst>
            <pc:docMk/>
            <pc:sldMk cId="2955113863" sldId="266"/>
            <ac:spMk id="3" creationId="{669816CE-AB2B-E6FE-3A9E-4CAF9681BF78}"/>
          </ac:spMkLst>
        </pc:spChg>
        <pc:graphicFrameChg chg="add mod">
          <ac:chgData name="Pralay Maitra" userId="1c51cbd942037ec4" providerId="LiveId" clId="{E326C9AD-1CD5-4409-AFAE-7302A96694C5}" dt="2023-10-04T14:27:12.604" v="18" actId="14100"/>
          <ac:graphicFrameMkLst>
            <pc:docMk/>
            <pc:sldMk cId="2955113863" sldId="266"/>
            <ac:graphicFrameMk id="4" creationId="{2D237CF2-039E-FDBB-B117-C19FCC294BC6}"/>
          </ac:graphicFrameMkLst>
        </pc:graphicFrameChg>
      </pc:sldChg>
      <pc:sldChg chg="addSp delSp modSp new del mod">
        <pc:chgData name="Pralay Maitra" userId="1c51cbd942037ec4" providerId="LiveId" clId="{E326C9AD-1CD5-4409-AFAE-7302A96694C5}" dt="2023-10-04T18:27:29.189" v="338" actId="2696"/>
        <pc:sldMkLst>
          <pc:docMk/>
          <pc:sldMk cId="3108632982" sldId="266"/>
        </pc:sldMkLst>
        <pc:spChg chg="del">
          <ac:chgData name="Pralay Maitra" userId="1c51cbd942037ec4" providerId="LiveId" clId="{E326C9AD-1CD5-4409-AFAE-7302A96694C5}" dt="2023-10-04T14:45:10.847" v="331"/>
          <ac:spMkLst>
            <pc:docMk/>
            <pc:sldMk cId="3108632982" sldId="266"/>
            <ac:spMk id="3" creationId="{6CBD0F6A-3B56-100B-1ED1-C11B774B80ED}"/>
          </ac:spMkLst>
        </pc:spChg>
        <pc:graphicFrameChg chg="add mod">
          <ac:chgData name="Pralay Maitra" userId="1c51cbd942037ec4" providerId="LiveId" clId="{E326C9AD-1CD5-4409-AFAE-7302A96694C5}" dt="2023-10-04T14:45:26.655" v="333" actId="14100"/>
          <ac:graphicFrameMkLst>
            <pc:docMk/>
            <pc:sldMk cId="3108632982" sldId="266"/>
            <ac:graphicFrameMk id="4" creationId="{40A927CA-042F-91DE-9D5F-58CA2444DEDA}"/>
          </ac:graphicFrameMkLst>
        </pc:graphicFrameChg>
      </pc:sldChg>
      <pc:sldChg chg="del">
        <pc:chgData name="Pralay Maitra" userId="1c51cbd942037ec4" providerId="LiveId" clId="{E326C9AD-1CD5-4409-AFAE-7302A96694C5}" dt="2023-10-04T14:26:38.324" v="12" actId="47"/>
        <pc:sldMkLst>
          <pc:docMk/>
          <pc:sldMk cId="3713954462" sldId="266"/>
        </pc:sldMkLst>
      </pc:sldChg>
      <pc:sldChg chg="addSp delSp modSp new mod">
        <pc:chgData name="Pralay Maitra" userId="1c51cbd942037ec4" providerId="LiveId" clId="{E326C9AD-1CD5-4409-AFAE-7302A96694C5}" dt="2023-10-04T18:27:59.029" v="342" actId="14100"/>
        <pc:sldMkLst>
          <pc:docMk/>
          <pc:sldMk cId="3865157610" sldId="266"/>
        </pc:sldMkLst>
        <pc:spChg chg="del">
          <ac:chgData name="Pralay Maitra" userId="1c51cbd942037ec4" providerId="LiveId" clId="{E326C9AD-1CD5-4409-AFAE-7302A96694C5}" dt="2023-10-04T18:27:41.267" v="340"/>
          <ac:spMkLst>
            <pc:docMk/>
            <pc:sldMk cId="3865157610" sldId="266"/>
            <ac:spMk id="3" creationId="{54717ED6-114F-B0CD-ED75-6786340A5FB9}"/>
          </ac:spMkLst>
        </pc:spChg>
        <pc:graphicFrameChg chg="add mod">
          <ac:chgData name="Pralay Maitra" userId="1c51cbd942037ec4" providerId="LiveId" clId="{E326C9AD-1CD5-4409-AFAE-7302A96694C5}" dt="2023-10-04T18:27:59.029" v="342" actId="14100"/>
          <ac:graphicFrameMkLst>
            <pc:docMk/>
            <pc:sldMk cId="3865157610" sldId="266"/>
            <ac:graphicFrameMk id="4" creationId="{459ACAA1-B6A0-CE1E-400D-05F4E73CFEB6}"/>
          </ac:graphicFrameMkLst>
        </pc:graphicFrameChg>
      </pc:sldChg>
      <pc:sldChg chg="addSp delSp modSp new mod setBg">
        <pc:chgData name="Pralay Maitra" userId="1c51cbd942037ec4" providerId="LiveId" clId="{E326C9AD-1CD5-4409-AFAE-7302A96694C5}" dt="2023-10-04T19:02:27.663" v="1508" actId="26606"/>
        <pc:sldMkLst>
          <pc:docMk/>
          <pc:sldMk cId="3740512046" sldId="267"/>
        </pc:sldMkLst>
        <pc:spChg chg="mod">
          <ac:chgData name="Pralay Maitra" userId="1c51cbd942037ec4" providerId="LiveId" clId="{E326C9AD-1CD5-4409-AFAE-7302A96694C5}" dt="2023-10-04T19:02:27.663" v="1508" actId="26606"/>
          <ac:spMkLst>
            <pc:docMk/>
            <pc:sldMk cId="3740512046" sldId="267"/>
            <ac:spMk id="2" creationId="{0A42DEA9-2FB3-10FA-29BD-3C2607FBD93B}"/>
          </ac:spMkLst>
        </pc:spChg>
        <pc:spChg chg="del">
          <ac:chgData name="Pralay Maitra" userId="1c51cbd942037ec4" providerId="LiveId" clId="{E326C9AD-1CD5-4409-AFAE-7302A96694C5}" dt="2023-10-04T19:02:27.663" v="1508" actId="26606"/>
          <ac:spMkLst>
            <pc:docMk/>
            <pc:sldMk cId="3740512046" sldId="267"/>
            <ac:spMk id="3" creationId="{56C4AE92-20DF-F399-B0A7-0992B4CB2B13}"/>
          </ac:spMkLst>
        </pc:spChg>
        <pc:spChg chg="add">
          <ac:chgData name="Pralay Maitra" userId="1c51cbd942037ec4" providerId="LiveId" clId="{E326C9AD-1CD5-4409-AFAE-7302A96694C5}" dt="2023-10-04T19:02:27.663" v="1508" actId="26606"/>
          <ac:spMkLst>
            <pc:docMk/>
            <pc:sldMk cId="3740512046" sldId="267"/>
            <ac:spMk id="9" creationId="{53306540-870A-7346-8CFF-A1B08DE50CF9}"/>
          </ac:spMkLst>
        </pc:spChg>
        <pc:grpChg chg="add">
          <ac:chgData name="Pralay Maitra" userId="1c51cbd942037ec4" providerId="LiveId" clId="{E326C9AD-1CD5-4409-AFAE-7302A96694C5}" dt="2023-10-04T19:02:27.663" v="1508" actId="26606"/>
          <ac:grpSpMkLst>
            <pc:docMk/>
            <pc:sldMk cId="3740512046" sldId="267"/>
            <ac:grpSpMk id="11" creationId="{A6A79260-DC16-1E89-E412-78DBD431A19B}"/>
          </ac:grpSpMkLst>
        </pc:grpChg>
        <pc:picChg chg="add">
          <ac:chgData name="Pralay Maitra" userId="1c51cbd942037ec4" providerId="LiveId" clId="{E326C9AD-1CD5-4409-AFAE-7302A96694C5}" dt="2023-10-04T19:02:27.663" v="1508" actId="26606"/>
          <ac:picMkLst>
            <pc:docMk/>
            <pc:sldMk cId="3740512046" sldId="267"/>
            <ac:picMk id="5" creationId="{EB0A758C-8133-E525-1B0F-D4642F6E52EB}"/>
          </ac:picMkLst>
        </pc:picChg>
      </pc:sldChg>
    </pc:docChg>
  </pc:docChgLst>
</pc:chgInfo>
</file>

<file path=ppt/media/image1.jpeg>
</file>

<file path=ppt/media/image2.jpeg>
</file>

<file path=ppt/media/image3.jpeg>
</file>

<file path=ppt/media/image4.jpeg>
</file>

<file path=ppt/media/image5.pn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8C55E-941F-6E43-EB42-12854EE7A9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CCEBC0F-5ED3-5740-6081-F930862204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3A75363-42C2-DCDD-4AC7-EAA067AA8D70}"/>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5" name="Footer Placeholder 4">
            <a:extLst>
              <a:ext uri="{FF2B5EF4-FFF2-40B4-BE49-F238E27FC236}">
                <a16:creationId xmlns:a16="http://schemas.microsoft.com/office/drawing/2014/main" id="{30B7633E-6B8B-8321-D3A2-F712D64A56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091F71-A195-D8B2-5C7D-43E8693D40A3}"/>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825784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E6956-9355-2984-BBA4-6856604A62A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1B4EB4D-6E72-659A-9068-44CCF21CEA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F303E7-B13B-D90C-1522-37660910465E}"/>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5" name="Footer Placeholder 4">
            <a:extLst>
              <a:ext uri="{FF2B5EF4-FFF2-40B4-BE49-F238E27FC236}">
                <a16:creationId xmlns:a16="http://schemas.microsoft.com/office/drawing/2014/main" id="{4B2FA3B8-130B-F7B1-EE54-5A5EDD7DAC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68C8CF-CD74-0410-5112-27EBF49A8AAA}"/>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580942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A0BEF3-2405-F093-79B2-912DA4C9C16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88F9614-B761-1973-9817-CF85E6146D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F5223C-7538-95A3-560E-2A006B626DFE}"/>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5" name="Footer Placeholder 4">
            <a:extLst>
              <a:ext uri="{FF2B5EF4-FFF2-40B4-BE49-F238E27FC236}">
                <a16:creationId xmlns:a16="http://schemas.microsoft.com/office/drawing/2014/main" id="{B27F0D41-4A3C-0379-E69B-7E87664AAA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874447-255D-0956-9E0B-27F0EA7F3360}"/>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1602989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6069B-62E9-7A0A-2C9A-BE8E29D5D08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407C99E-B318-7704-DB23-3F2653AF64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9FC676-CD3D-BDA4-307B-7BD9B55C07DE}"/>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5" name="Footer Placeholder 4">
            <a:extLst>
              <a:ext uri="{FF2B5EF4-FFF2-40B4-BE49-F238E27FC236}">
                <a16:creationId xmlns:a16="http://schemas.microsoft.com/office/drawing/2014/main" id="{81F63639-D379-454D-8A49-CCAA80BAB1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C4DA28-D38D-8B6D-5554-78D810F0847F}"/>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1131234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A84C2-F161-1B95-D610-38DC54F2E49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3141815-FC45-AF57-BCD9-BEFCBAEAAC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A78202-E81E-B437-38CA-F94E62AF0638}"/>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5" name="Footer Placeholder 4">
            <a:extLst>
              <a:ext uri="{FF2B5EF4-FFF2-40B4-BE49-F238E27FC236}">
                <a16:creationId xmlns:a16="http://schemas.microsoft.com/office/drawing/2014/main" id="{7EC125C3-E7D1-CA6C-7ECD-0F19D7B8978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3641CE-1BD9-AFBE-3AD4-0BE76F81770B}"/>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3306218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17AE7-CA47-409D-02E0-5428A401B9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CA89F82-66F3-6609-35D1-02B03E5FAD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45168E9-B978-1974-FF5F-78805A6E34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678EF02-6F29-B748-C6AF-13D757F45082}"/>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6" name="Footer Placeholder 5">
            <a:extLst>
              <a:ext uri="{FF2B5EF4-FFF2-40B4-BE49-F238E27FC236}">
                <a16:creationId xmlns:a16="http://schemas.microsoft.com/office/drawing/2014/main" id="{1FB951D2-6799-F4CF-9009-FCF49D5F6B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7C876E1-36B4-23C0-C97A-975726A34C37}"/>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3863729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C8E9E-7F5B-358E-757C-3F00C05223C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F5AE861-08CD-4775-553A-C23018689D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479FF5F-1C1E-C2F0-2366-E3658BC2F4F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E724CBD-18CE-DA6A-9D1B-A7ABCD3915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C4272DF-1427-CC87-0675-9C559EC0D3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8CF5A6E-3514-CFE0-599F-3873CF78AC8B}"/>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8" name="Footer Placeholder 7">
            <a:extLst>
              <a:ext uri="{FF2B5EF4-FFF2-40B4-BE49-F238E27FC236}">
                <a16:creationId xmlns:a16="http://schemas.microsoft.com/office/drawing/2014/main" id="{6BC460E2-A059-8087-3F33-D5A28A0CA9C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0671E61-B5F2-CA97-549B-D3FA8375612C}"/>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3761470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35C23-AEFA-E6BC-C8AF-3C0280A251F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52A80DB-84CB-C6AB-6DDB-6DEDAB3B8203}"/>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4" name="Footer Placeholder 3">
            <a:extLst>
              <a:ext uri="{FF2B5EF4-FFF2-40B4-BE49-F238E27FC236}">
                <a16:creationId xmlns:a16="http://schemas.microsoft.com/office/drawing/2014/main" id="{5E80A253-D677-48F6-1DD0-E4E6D7A10E5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D52E701-0B06-EEB0-087F-B317136841A5}"/>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2042949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CCF68B-7EA7-2D1D-02F7-5F29790BB7C1}"/>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3" name="Footer Placeholder 2">
            <a:extLst>
              <a:ext uri="{FF2B5EF4-FFF2-40B4-BE49-F238E27FC236}">
                <a16:creationId xmlns:a16="http://schemas.microsoft.com/office/drawing/2014/main" id="{C7C37F56-4BE5-1AE0-4BA6-56B633DC780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A77269B-D466-9F1D-3DB4-752906DD25D9}"/>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1850759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F7228-5E67-BDAE-7459-945C25FFC8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744E2DD-6A5F-E8E8-519E-4D15003306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B9ACCBC-0770-9658-5896-8DE05432D1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E494A0-BD62-5EF5-EFF8-755F7E19A687}"/>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6" name="Footer Placeholder 5">
            <a:extLst>
              <a:ext uri="{FF2B5EF4-FFF2-40B4-BE49-F238E27FC236}">
                <a16:creationId xmlns:a16="http://schemas.microsoft.com/office/drawing/2014/main" id="{45DBF378-F08D-6906-8FA8-351B515B7D2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145E7D5-9837-D37C-806C-C93B82BB02C1}"/>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3727862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83C74-B44C-AC8B-848E-63DCA4DA02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5E6B951-84FE-AF5C-C399-118041733B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436C349-AD1E-35F0-3B91-D23DD5856B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A1EC52-6979-6BD1-72AB-16DF3DB3D7CC}"/>
              </a:ext>
            </a:extLst>
          </p:cNvPr>
          <p:cNvSpPr>
            <a:spLocks noGrp="1"/>
          </p:cNvSpPr>
          <p:nvPr>
            <p:ph type="dt" sz="half" idx="10"/>
          </p:nvPr>
        </p:nvSpPr>
        <p:spPr/>
        <p:txBody>
          <a:bodyPr/>
          <a:lstStyle/>
          <a:p>
            <a:fld id="{74577DBE-4947-4690-906B-3215FBD6FA50}" type="datetimeFigureOut">
              <a:rPr lang="en-IN" smtClean="0"/>
              <a:t>04-10-2023</a:t>
            </a:fld>
            <a:endParaRPr lang="en-IN"/>
          </a:p>
        </p:txBody>
      </p:sp>
      <p:sp>
        <p:nvSpPr>
          <p:cNvPr id="6" name="Footer Placeholder 5">
            <a:extLst>
              <a:ext uri="{FF2B5EF4-FFF2-40B4-BE49-F238E27FC236}">
                <a16:creationId xmlns:a16="http://schemas.microsoft.com/office/drawing/2014/main" id="{6E7AC5A2-E690-6B21-6583-A2F087AB8E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E15A33-5F59-A7ED-BD2A-714190A17776}"/>
              </a:ext>
            </a:extLst>
          </p:cNvPr>
          <p:cNvSpPr>
            <a:spLocks noGrp="1"/>
          </p:cNvSpPr>
          <p:nvPr>
            <p:ph type="sldNum" sz="quarter" idx="12"/>
          </p:nvPr>
        </p:nvSpPr>
        <p:spPr/>
        <p:txBody>
          <a:bodyPr/>
          <a:lstStyle/>
          <a:p>
            <a:fld id="{1CF1F81A-7A43-4214-9DD4-FBCB6D9A3213}" type="slidenum">
              <a:rPr lang="en-IN" smtClean="0"/>
              <a:t>‹#›</a:t>
            </a:fld>
            <a:endParaRPr lang="en-IN"/>
          </a:p>
        </p:txBody>
      </p:sp>
    </p:spTree>
    <p:extLst>
      <p:ext uri="{BB962C8B-B14F-4D97-AF65-F5344CB8AC3E}">
        <p14:creationId xmlns:p14="http://schemas.microsoft.com/office/powerpoint/2010/main" val="719294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41BC8AF-C90C-4FDE-483C-F0C605C1D6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62C5B19-FD4E-A80A-A333-46E7FD5FE5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6F360B6-B3D4-CD05-EBCF-B33D641465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577DBE-4947-4690-906B-3215FBD6FA50}" type="datetimeFigureOut">
              <a:rPr lang="en-IN" smtClean="0"/>
              <a:t>04-10-2023</a:t>
            </a:fld>
            <a:endParaRPr lang="en-IN"/>
          </a:p>
        </p:txBody>
      </p:sp>
      <p:sp>
        <p:nvSpPr>
          <p:cNvPr id="5" name="Footer Placeholder 4">
            <a:extLst>
              <a:ext uri="{FF2B5EF4-FFF2-40B4-BE49-F238E27FC236}">
                <a16:creationId xmlns:a16="http://schemas.microsoft.com/office/drawing/2014/main" id="{51700D75-542C-C2AB-86EB-C55216E6FC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D5DFB95-1100-2EEE-1A6E-957A3F3F29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F1F81A-7A43-4214-9DD4-FBCB6D9A3213}" type="slidenum">
              <a:rPr lang="en-IN" smtClean="0"/>
              <a:t>‹#›</a:t>
            </a:fld>
            <a:endParaRPr lang="en-IN"/>
          </a:p>
        </p:txBody>
      </p:sp>
    </p:spTree>
    <p:extLst>
      <p:ext uri="{BB962C8B-B14F-4D97-AF65-F5344CB8AC3E}">
        <p14:creationId xmlns:p14="http://schemas.microsoft.com/office/powerpoint/2010/main" val="1493320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en.wikipedia.org/wiki/List_of_regions_of_the_United_State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1/relationships/webextension" Target="../webextensions/webextension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09C2259-832E-1FD7-9C39-DE6258D95B3D}"/>
              </a:ext>
            </a:extLst>
          </p:cNvPr>
          <p:cNvPicPr>
            <a:picLocks noChangeAspect="1"/>
          </p:cNvPicPr>
          <p:nvPr/>
        </p:nvPicPr>
        <p:blipFill rotWithShape="1">
          <a:blip r:embed="rId2"/>
          <a:srcRect t="8710" r="-1" b="12176"/>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FD98CA8-780E-3A03-450C-D8B3C641B154}"/>
              </a:ext>
            </a:extLst>
          </p:cNvPr>
          <p:cNvSpPr>
            <a:spLocks noGrp="1"/>
          </p:cNvSpPr>
          <p:nvPr>
            <p:ph type="ctrTitle"/>
          </p:nvPr>
        </p:nvSpPr>
        <p:spPr>
          <a:xfrm>
            <a:off x="477981" y="1122363"/>
            <a:ext cx="4023360" cy="3204134"/>
          </a:xfrm>
        </p:spPr>
        <p:txBody>
          <a:bodyPr anchor="b">
            <a:normAutofit fontScale="90000"/>
          </a:bodyPr>
          <a:lstStyle/>
          <a:p>
            <a:pPr algn="l"/>
            <a:r>
              <a:rPr lang="en-IN" sz="4800" dirty="0">
                <a:solidFill>
                  <a:schemeClr val="bg1"/>
                </a:solidFill>
              </a:rPr>
              <a:t>Energy consumption details for the past 33 years in the U.S.A.</a:t>
            </a:r>
          </a:p>
        </p:txBody>
      </p:sp>
      <p:sp>
        <p:nvSpPr>
          <p:cNvPr id="3" name="Subtitle 2">
            <a:extLst>
              <a:ext uri="{FF2B5EF4-FFF2-40B4-BE49-F238E27FC236}">
                <a16:creationId xmlns:a16="http://schemas.microsoft.com/office/drawing/2014/main" id="{14FB9CFC-25CE-4485-8B7C-F8792CDDB1AF}"/>
              </a:ext>
            </a:extLst>
          </p:cNvPr>
          <p:cNvSpPr>
            <a:spLocks noGrp="1"/>
          </p:cNvSpPr>
          <p:nvPr>
            <p:ph type="subTitle" idx="1"/>
          </p:nvPr>
        </p:nvSpPr>
        <p:spPr>
          <a:xfrm>
            <a:off x="477980" y="4872922"/>
            <a:ext cx="4023359" cy="1208141"/>
          </a:xfrm>
        </p:spPr>
        <p:txBody>
          <a:bodyPr>
            <a:normAutofit/>
          </a:bodyPr>
          <a:lstStyle/>
          <a:p>
            <a:pPr algn="l"/>
            <a:r>
              <a:rPr lang="en-IN" sz="2000" dirty="0">
                <a:solidFill>
                  <a:schemeClr val="bg1"/>
                </a:solidFill>
              </a:rPr>
              <a:t>PRALAY SANKAR MAITRA (A23029)</a:t>
            </a:r>
          </a:p>
          <a:p>
            <a:pPr algn="l"/>
            <a:r>
              <a:rPr lang="en-IN" sz="2000" dirty="0">
                <a:solidFill>
                  <a:schemeClr val="bg1"/>
                </a:solidFill>
              </a:rPr>
              <a:t>SAYAK KUMAR DUTTA (A23036)</a:t>
            </a:r>
          </a:p>
          <a:p>
            <a:pPr algn="l"/>
            <a:r>
              <a:rPr lang="en-IN" sz="2000" dirty="0">
                <a:solidFill>
                  <a:schemeClr val="bg1"/>
                </a:solidFill>
              </a:rPr>
              <a:t>SHREYAN BHATTACHARJEE (A23038)</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6939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1084C6-3D6B-AAF1-BB47-489E287EF653}"/>
              </a:ext>
            </a:extLst>
          </p:cNvPr>
          <p:cNvSpPr>
            <a:spLocks noGrp="1"/>
          </p:cNvSpPr>
          <p:nvPr>
            <p:ph type="title"/>
          </p:nvPr>
        </p:nvSpPr>
        <p:spPr>
          <a:xfrm>
            <a:off x="761803" y="350196"/>
            <a:ext cx="4646904" cy="1624520"/>
          </a:xfrm>
        </p:spPr>
        <p:txBody>
          <a:bodyPr anchor="ctr">
            <a:normAutofit/>
          </a:bodyPr>
          <a:lstStyle/>
          <a:p>
            <a:r>
              <a:rPr lang="en-IN" sz="4000"/>
              <a:t>Research Objective</a:t>
            </a:r>
          </a:p>
        </p:txBody>
      </p:sp>
      <p:sp>
        <p:nvSpPr>
          <p:cNvPr id="3" name="Content Placeholder 2">
            <a:extLst>
              <a:ext uri="{FF2B5EF4-FFF2-40B4-BE49-F238E27FC236}">
                <a16:creationId xmlns:a16="http://schemas.microsoft.com/office/drawing/2014/main" id="{235C4301-4754-0ABF-66AC-A23982DF2706}"/>
              </a:ext>
            </a:extLst>
          </p:cNvPr>
          <p:cNvSpPr>
            <a:spLocks noGrp="1"/>
          </p:cNvSpPr>
          <p:nvPr>
            <p:ph idx="1"/>
          </p:nvPr>
        </p:nvSpPr>
        <p:spPr>
          <a:xfrm>
            <a:off x="761802" y="2743200"/>
            <a:ext cx="4646905" cy="3613149"/>
          </a:xfrm>
        </p:spPr>
        <p:txBody>
          <a:bodyPr anchor="ctr">
            <a:normAutofit/>
          </a:bodyPr>
          <a:lstStyle/>
          <a:p>
            <a:r>
              <a:rPr lang="en-IN" sz="2000"/>
              <a:t>To analyze the distribution of energy consumption from 1990-2023 over individual states of the United States of America.</a:t>
            </a:r>
          </a:p>
          <a:p>
            <a:r>
              <a:rPr lang="en-IN" sz="2000"/>
              <a:t>To identify which region vis-à-vis which state within the regions, like </a:t>
            </a:r>
            <a:r>
              <a:rPr lang="en-IN" sz="2000" u="sng"/>
              <a:t>South</a:t>
            </a:r>
            <a:r>
              <a:rPr lang="en-IN" sz="2000"/>
              <a:t> </a:t>
            </a:r>
            <a:r>
              <a:rPr lang="en-IN" sz="2000" u="sng"/>
              <a:t>Midwest</a:t>
            </a:r>
            <a:r>
              <a:rPr lang="en-IN" sz="2000"/>
              <a:t> </a:t>
            </a:r>
            <a:r>
              <a:rPr lang="en-IN" sz="2000" u="sng"/>
              <a:t>West</a:t>
            </a:r>
            <a:r>
              <a:rPr lang="en-IN" sz="2000"/>
              <a:t> and </a:t>
            </a:r>
            <a:r>
              <a:rPr lang="en-IN" sz="2000" u="sng"/>
              <a:t>Northeast</a:t>
            </a:r>
            <a:r>
              <a:rPr lang="en-IN" sz="2000"/>
              <a:t>,  is consuming the highest energy within the given time period.</a:t>
            </a:r>
          </a:p>
          <a:p>
            <a:r>
              <a:rPr lang="en-IN" sz="2000"/>
              <a:t>To analyze trends and seasonality within the line charts for the given categories.</a:t>
            </a:r>
          </a:p>
        </p:txBody>
      </p:sp>
      <p:pic>
        <p:nvPicPr>
          <p:cNvPr id="5" name="Picture 4" descr="View of earth from space">
            <a:extLst>
              <a:ext uri="{FF2B5EF4-FFF2-40B4-BE49-F238E27FC236}">
                <a16:creationId xmlns:a16="http://schemas.microsoft.com/office/drawing/2014/main" id="{5E111893-7DC2-DEBD-0743-8DB41BF3F7F0}"/>
              </a:ext>
            </a:extLst>
          </p:cNvPr>
          <p:cNvPicPr>
            <a:picLocks noChangeAspect="1"/>
          </p:cNvPicPr>
          <p:nvPr/>
        </p:nvPicPr>
        <p:blipFill rotWithShape="1">
          <a:blip r:embed="rId2"/>
          <a:srcRect l="27199" r="23413"/>
          <a:stretch/>
        </p:blipFill>
        <p:spPr>
          <a:xfrm>
            <a:off x="6096000" y="1"/>
            <a:ext cx="6102825" cy="6858000"/>
          </a:xfrm>
          <a:prstGeom prst="rect">
            <a:avLst/>
          </a:prstGeom>
        </p:spPr>
      </p:pic>
    </p:spTree>
    <p:extLst>
      <p:ext uri="{BB962C8B-B14F-4D97-AF65-F5344CB8AC3E}">
        <p14:creationId xmlns:p14="http://schemas.microsoft.com/office/powerpoint/2010/main" val="4091171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2B2042-B14D-8909-C331-F2586CC2A24E}"/>
              </a:ext>
            </a:extLst>
          </p:cNvPr>
          <p:cNvSpPr>
            <a:spLocks noGrp="1"/>
          </p:cNvSpPr>
          <p:nvPr>
            <p:ph type="title"/>
          </p:nvPr>
        </p:nvSpPr>
        <p:spPr>
          <a:xfrm>
            <a:off x="640080" y="325369"/>
            <a:ext cx="4368602" cy="1956841"/>
          </a:xfrm>
        </p:spPr>
        <p:txBody>
          <a:bodyPr anchor="b">
            <a:normAutofit/>
          </a:bodyPr>
          <a:lstStyle/>
          <a:p>
            <a:r>
              <a:rPr lang="en-IN" sz="5400" dirty="0"/>
              <a:t>Data Collection</a:t>
            </a:r>
          </a:p>
        </p:txBody>
      </p:sp>
      <p:sp>
        <p:nvSpPr>
          <p:cNvPr id="1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AB96772D-8A2D-3C52-894E-F7F8028D9E25}"/>
              </a:ext>
            </a:extLst>
          </p:cNvPr>
          <p:cNvSpPr>
            <a:spLocks noGrp="1"/>
          </p:cNvSpPr>
          <p:nvPr>
            <p:ph idx="1"/>
          </p:nvPr>
        </p:nvSpPr>
        <p:spPr>
          <a:xfrm>
            <a:off x="640080" y="2872899"/>
            <a:ext cx="4243589" cy="3320668"/>
          </a:xfrm>
        </p:spPr>
        <p:txBody>
          <a:bodyPr>
            <a:normAutofit/>
          </a:bodyPr>
          <a:lstStyle/>
          <a:p>
            <a:r>
              <a:rPr lang="en-IN" sz="2200" dirty="0"/>
              <a:t>Data has been collected from the U.S. Energy Information Administration</a:t>
            </a:r>
          </a:p>
          <a:p>
            <a:r>
              <a:rPr lang="en-IN" sz="2200" dirty="0"/>
              <a:t>Link is given as follows:</a:t>
            </a:r>
          </a:p>
          <a:p>
            <a:r>
              <a:rPr lang="en-IN" sz="2200" dirty="0"/>
              <a:t>https://www.eia.gov/electricity/data/state/</a:t>
            </a:r>
          </a:p>
        </p:txBody>
      </p:sp>
      <p:pic>
        <p:nvPicPr>
          <p:cNvPr id="9" name="Picture 8" descr="Magnifying glass showing decling performance">
            <a:extLst>
              <a:ext uri="{FF2B5EF4-FFF2-40B4-BE49-F238E27FC236}">
                <a16:creationId xmlns:a16="http://schemas.microsoft.com/office/drawing/2014/main" id="{79D707EC-05C9-BE09-47E5-00E1C2394161}"/>
              </a:ext>
            </a:extLst>
          </p:cNvPr>
          <p:cNvPicPr>
            <a:picLocks noChangeAspect="1"/>
          </p:cNvPicPr>
          <p:nvPr/>
        </p:nvPicPr>
        <p:blipFill rotWithShape="1">
          <a:blip r:embed="rId2"/>
          <a:srcRect l="1242" r="31805"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643866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131ABF-DEDC-F45B-2E38-D1A671321AEC}"/>
              </a:ext>
            </a:extLst>
          </p:cNvPr>
          <p:cNvSpPr>
            <a:spLocks noGrp="1"/>
          </p:cNvSpPr>
          <p:nvPr>
            <p:ph type="title"/>
          </p:nvPr>
        </p:nvSpPr>
        <p:spPr>
          <a:xfrm>
            <a:off x="761800" y="762001"/>
            <a:ext cx="5334197" cy="1708242"/>
          </a:xfrm>
        </p:spPr>
        <p:txBody>
          <a:bodyPr anchor="ctr">
            <a:normAutofit/>
          </a:bodyPr>
          <a:lstStyle/>
          <a:p>
            <a:r>
              <a:rPr lang="en-IN" sz="4000" dirty="0"/>
              <a:t>Methodology</a:t>
            </a:r>
          </a:p>
        </p:txBody>
      </p:sp>
      <p:sp>
        <p:nvSpPr>
          <p:cNvPr id="3" name="Content Placeholder 2">
            <a:extLst>
              <a:ext uri="{FF2B5EF4-FFF2-40B4-BE49-F238E27FC236}">
                <a16:creationId xmlns:a16="http://schemas.microsoft.com/office/drawing/2014/main" id="{F4C3674E-8407-20DE-3EC7-350DA1F47760}"/>
              </a:ext>
            </a:extLst>
          </p:cNvPr>
          <p:cNvSpPr>
            <a:spLocks noGrp="1"/>
          </p:cNvSpPr>
          <p:nvPr>
            <p:ph idx="1"/>
          </p:nvPr>
        </p:nvSpPr>
        <p:spPr>
          <a:xfrm>
            <a:off x="753180" y="2470244"/>
            <a:ext cx="5334197" cy="3769835"/>
          </a:xfrm>
        </p:spPr>
        <p:txBody>
          <a:bodyPr anchor="ctr">
            <a:normAutofit/>
          </a:bodyPr>
          <a:lstStyle/>
          <a:p>
            <a:r>
              <a:rPr lang="en-IN" sz="1700" dirty="0"/>
              <a:t>Computation of total energy consumption has been made using the DAX signature, </a:t>
            </a:r>
            <a:r>
              <a:rPr lang="en-IN" sz="1700" b="1" dirty="0"/>
              <a:t>(SALES)/UNIT PRICE</a:t>
            </a:r>
            <a:r>
              <a:rPr lang="en-IN" sz="1700" dirty="0"/>
              <a:t> .</a:t>
            </a:r>
          </a:p>
          <a:p>
            <a:r>
              <a:rPr lang="en-IN" sz="1700" dirty="0"/>
              <a:t>Regions have been made as given on the Wikipedia page using DAX: </a:t>
            </a:r>
            <a:r>
              <a:rPr lang="en-IN" sz="1700" dirty="0">
                <a:hlinkClick r:id="rId2"/>
              </a:rPr>
              <a:t>https://en.wikipedia.org/wiki/List_of_regions_of_the_United_States</a:t>
            </a:r>
            <a:endParaRPr lang="en-IN" sz="1700" dirty="0"/>
          </a:p>
          <a:p>
            <a:r>
              <a:rPr lang="en-IN" sz="1700" dirty="0"/>
              <a:t>Regions were as follows: South, Midwest, West, Northeast.</a:t>
            </a:r>
          </a:p>
          <a:p>
            <a:r>
              <a:rPr lang="en-IN" sz="1700" dirty="0"/>
              <a:t>Charts like line, pie, bar, and tree map were used to see the exact definition of power supply usage in the States.</a:t>
            </a:r>
          </a:p>
          <a:p>
            <a:r>
              <a:rPr lang="en-IN" sz="1700" dirty="0"/>
              <a:t>Energy bracket was made using given values from “Very Low”, “Low”, “Medium”, “High”, and “Very High”.</a:t>
            </a:r>
          </a:p>
          <a:p>
            <a:endParaRPr lang="en-IN" sz="1700" dirty="0"/>
          </a:p>
        </p:txBody>
      </p:sp>
      <p:pic>
        <p:nvPicPr>
          <p:cNvPr id="14" name="Picture 4" descr="Office building overlayed with stock market graphs">
            <a:extLst>
              <a:ext uri="{FF2B5EF4-FFF2-40B4-BE49-F238E27FC236}">
                <a16:creationId xmlns:a16="http://schemas.microsoft.com/office/drawing/2014/main" id="{973902F8-AFBA-2DD5-FD6C-10CADAAF4053}"/>
              </a:ext>
            </a:extLst>
          </p:cNvPr>
          <p:cNvPicPr>
            <a:picLocks noChangeAspect="1"/>
          </p:cNvPicPr>
          <p:nvPr/>
        </p:nvPicPr>
        <p:blipFill rotWithShape="1">
          <a:blip r:embed="rId3"/>
          <a:srcRect l="44796" r="3562"/>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873870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D86D4-B393-2ED4-3019-A69786399B69}"/>
              </a:ext>
            </a:extLst>
          </p:cNvPr>
          <p:cNvSpPr>
            <a:spLocks noGrp="1"/>
          </p:cNvSpPr>
          <p:nvPr>
            <p:ph type="title"/>
          </p:nvPr>
        </p:nvSpPr>
        <p:spPr/>
        <p:txBody>
          <a:bodyPr/>
          <a:lstStyle/>
          <a:p>
            <a:endParaRPr lang="en-IN"/>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Content Placeholder 3" title="Microsoft Power BI">
                <a:extLst>
                  <a:ext uri="{FF2B5EF4-FFF2-40B4-BE49-F238E27FC236}">
                    <a16:creationId xmlns:a16="http://schemas.microsoft.com/office/drawing/2014/main" id="{459ACAA1-B6A0-CE1E-400D-05F4E73CFEB6}"/>
                  </a:ext>
                </a:extLst>
              </p:cNvPr>
              <p:cNvGraphicFramePr>
                <a:graphicFrameLocks noGrp="1"/>
              </p:cNvGraphicFramePr>
              <p:nvPr>
                <p:ph idx="1"/>
                <p:extLst>
                  <p:ext uri="{D42A27DB-BD31-4B8C-83A1-F6EECF244321}">
                    <p14:modId xmlns:p14="http://schemas.microsoft.com/office/powerpoint/2010/main" val="2247748844"/>
                  </p:ext>
                </p:extLst>
              </p:nvPr>
            </p:nvGraphicFramePr>
            <p:xfrm>
              <a:off x="0" y="0"/>
              <a:ext cx="12192000" cy="68580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4" name="Content Placeholder 3" title="Microsoft Power BI">
                <a:extLst>
                  <a:ext uri="{FF2B5EF4-FFF2-40B4-BE49-F238E27FC236}">
                    <a16:creationId xmlns:a16="http://schemas.microsoft.com/office/drawing/2014/main" id="{459ACAA1-B6A0-CE1E-400D-05F4E73CFEB6}"/>
                  </a:ext>
                </a:extLst>
              </p:cNvPr>
              <p:cNvPicPr>
                <a:picLocks noGrp="1" noRot="1" noChangeAspect="1" noMove="1" noResize="1" noEditPoints="1" noAdjustHandles="1" noChangeArrowheads="1" noChangeShapeType="1"/>
              </p:cNvPicPr>
              <p:nvPr/>
            </p:nvPicPr>
            <p:blipFill>
              <a:blip r:embed="rId3"/>
              <a:stretch>
                <a:fillRect/>
              </a:stretch>
            </p:blipFill>
            <p:spPr>
              <a:xfrm>
                <a:off x="0" y="0"/>
                <a:ext cx="12192000" cy="6858000"/>
              </a:xfrm>
              <a:prstGeom prst="rect">
                <a:avLst/>
              </a:prstGeom>
            </p:spPr>
          </p:pic>
        </mc:Fallback>
      </mc:AlternateContent>
    </p:spTree>
    <p:extLst>
      <p:ext uri="{BB962C8B-B14F-4D97-AF65-F5344CB8AC3E}">
        <p14:creationId xmlns:p14="http://schemas.microsoft.com/office/powerpoint/2010/main" val="3865157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9"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EC613B-D743-0D4B-481D-E6670362D787}"/>
              </a:ext>
            </a:extLst>
          </p:cNvPr>
          <p:cNvSpPr>
            <a:spLocks noGrp="1"/>
          </p:cNvSpPr>
          <p:nvPr>
            <p:ph type="title"/>
          </p:nvPr>
        </p:nvSpPr>
        <p:spPr>
          <a:xfrm>
            <a:off x="761803" y="350196"/>
            <a:ext cx="4646904" cy="1624520"/>
          </a:xfrm>
        </p:spPr>
        <p:txBody>
          <a:bodyPr anchor="ctr">
            <a:normAutofit/>
          </a:bodyPr>
          <a:lstStyle/>
          <a:p>
            <a:r>
              <a:rPr lang="en-IN" sz="4000"/>
              <a:t>Interpretation</a:t>
            </a:r>
          </a:p>
        </p:txBody>
      </p:sp>
      <p:sp>
        <p:nvSpPr>
          <p:cNvPr id="3" name="Content Placeholder 2">
            <a:extLst>
              <a:ext uri="{FF2B5EF4-FFF2-40B4-BE49-F238E27FC236}">
                <a16:creationId xmlns:a16="http://schemas.microsoft.com/office/drawing/2014/main" id="{2D3E83EE-FF37-9EFB-A470-B2780755BE8D}"/>
              </a:ext>
            </a:extLst>
          </p:cNvPr>
          <p:cNvSpPr>
            <a:spLocks noGrp="1"/>
          </p:cNvSpPr>
          <p:nvPr>
            <p:ph idx="1"/>
          </p:nvPr>
        </p:nvSpPr>
        <p:spPr>
          <a:xfrm>
            <a:off x="761802" y="2881223"/>
            <a:ext cx="4646905" cy="3873260"/>
          </a:xfrm>
        </p:spPr>
        <p:txBody>
          <a:bodyPr anchor="ctr">
            <a:normAutofit lnSpcReduction="10000"/>
          </a:bodyPr>
          <a:lstStyle/>
          <a:p>
            <a:r>
              <a:rPr lang="en-IN" sz="1900" dirty="0"/>
              <a:t>Texas shows the highest power consumption</a:t>
            </a:r>
          </a:p>
          <a:p>
            <a:r>
              <a:rPr lang="en-IN" sz="1900" dirty="0"/>
              <a:t>California produces the highest revenue in terms of energy.</a:t>
            </a:r>
          </a:p>
          <a:p>
            <a:r>
              <a:rPr lang="en-IN" sz="1900" dirty="0"/>
              <a:t>Southern states have shown the highest power consumption bracket which includes the state of Texas.</a:t>
            </a:r>
          </a:p>
          <a:p>
            <a:r>
              <a:rPr lang="en-IN" sz="1900" dirty="0"/>
              <a:t>California, followed by Texas has the highest consumer base.</a:t>
            </a:r>
          </a:p>
          <a:p>
            <a:r>
              <a:rPr lang="en-IN" sz="1900" dirty="0"/>
              <a:t>There is high power loss in the southern states especially Texas as compared to states like California as revenue generated from California is highest but power consumption in Texas is the highest.</a:t>
            </a:r>
          </a:p>
          <a:p>
            <a:endParaRPr lang="en-IN" sz="1900" dirty="0"/>
          </a:p>
          <a:p>
            <a:endParaRPr lang="en-IN" sz="1900" dirty="0"/>
          </a:p>
          <a:p>
            <a:endParaRPr lang="en-IN" sz="1900" dirty="0"/>
          </a:p>
        </p:txBody>
      </p:sp>
      <p:pic>
        <p:nvPicPr>
          <p:cNvPr id="20" name="Picture 4" descr="A map of the world&#10;&#10;Description automatically generated">
            <a:extLst>
              <a:ext uri="{FF2B5EF4-FFF2-40B4-BE49-F238E27FC236}">
                <a16:creationId xmlns:a16="http://schemas.microsoft.com/office/drawing/2014/main" id="{9EC79DAE-8992-C2BD-A1E0-B361FD21F9C0}"/>
              </a:ext>
            </a:extLst>
          </p:cNvPr>
          <p:cNvPicPr>
            <a:picLocks noChangeAspect="1"/>
          </p:cNvPicPr>
          <p:nvPr/>
        </p:nvPicPr>
        <p:blipFill rotWithShape="1">
          <a:blip r:embed="rId2"/>
          <a:srcRect l="26745" r="23199"/>
          <a:stretch/>
        </p:blipFill>
        <p:spPr>
          <a:xfrm>
            <a:off x="6096000" y="1"/>
            <a:ext cx="6102825" cy="6858000"/>
          </a:xfrm>
          <a:prstGeom prst="rect">
            <a:avLst/>
          </a:prstGeom>
        </p:spPr>
      </p:pic>
    </p:spTree>
    <p:extLst>
      <p:ext uri="{BB962C8B-B14F-4D97-AF65-F5344CB8AC3E}">
        <p14:creationId xmlns:p14="http://schemas.microsoft.com/office/powerpoint/2010/main" val="628836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A961E6-C4F9-3414-AA9A-62FFCEB8A701}"/>
              </a:ext>
            </a:extLst>
          </p:cNvPr>
          <p:cNvSpPr>
            <a:spLocks noGrp="1"/>
          </p:cNvSpPr>
          <p:nvPr>
            <p:ph type="title"/>
          </p:nvPr>
        </p:nvSpPr>
        <p:spPr>
          <a:xfrm>
            <a:off x="838201" y="365125"/>
            <a:ext cx="5251316" cy="1807305"/>
          </a:xfrm>
        </p:spPr>
        <p:txBody>
          <a:bodyPr>
            <a:normAutofit/>
          </a:bodyPr>
          <a:lstStyle/>
          <a:p>
            <a:r>
              <a:rPr lang="en-IN"/>
              <a:t>Conclusion</a:t>
            </a:r>
          </a:p>
        </p:txBody>
      </p:sp>
      <p:sp>
        <p:nvSpPr>
          <p:cNvPr id="3" name="Content Placeholder 2">
            <a:extLst>
              <a:ext uri="{FF2B5EF4-FFF2-40B4-BE49-F238E27FC236}">
                <a16:creationId xmlns:a16="http://schemas.microsoft.com/office/drawing/2014/main" id="{0BBC437C-A70C-3651-6C42-51D4A3E9256B}"/>
              </a:ext>
            </a:extLst>
          </p:cNvPr>
          <p:cNvSpPr>
            <a:spLocks noGrp="1"/>
          </p:cNvSpPr>
          <p:nvPr>
            <p:ph idx="1"/>
          </p:nvPr>
        </p:nvSpPr>
        <p:spPr>
          <a:xfrm>
            <a:off x="838200" y="1889185"/>
            <a:ext cx="4619621" cy="4287778"/>
          </a:xfrm>
        </p:spPr>
        <p:txBody>
          <a:bodyPr>
            <a:normAutofit/>
          </a:bodyPr>
          <a:lstStyle/>
          <a:p>
            <a:r>
              <a:rPr lang="en-IN" sz="2000" dirty="0"/>
              <a:t>There is a surge in the median power consumption between the years 1995-2000 after which there is a gradual fall.</a:t>
            </a:r>
          </a:p>
          <a:p>
            <a:r>
              <a:rPr lang="en-IN" sz="2000" dirty="0"/>
              <a:t>Loss of power in the southern states is maximum.</a:t>
            </a:r>
          </a:p>
          <a:p>
            <a:r>
              <a:rPr lang="en-IN" sz="2000" dirty="0"/>
              <a:t>Storms and hurricanes in the southern states could be a reason of the wide gap between the revenue and the sales.</a:t>
            </a:r>
          </a:p>
          <a:p>
            <a:r>
              <a:rPr lang="en-IN" sz="2000" dirty="0"/>
              <a:t>The Northeastern states consume the least power due to colder climatic conditions.</a:t>
            </a:r>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p:txBody>
      </p:sp>
      <p:pic>
        <p:nvPicPr>
          <p:cNvPr id="5" name="Picture 4" descr="Low angle view of lightning against cloudy sky at dusk">
            <a:extLst>
              <a:ext uri="{FF2B5EF4-FFF2-40B4-BE49-F238E27FC236}">
                <a16:creationId xmlns:a16="http://schemas.microsoft.com/office/drawing/2014/main" id="{66BE4FE3-4B88-29C9-8240-6457E9E10353}"/>
              </a:ext>
            </a:extLst>
          </p:cNvPr>
          <p:cNvPicPr>
            <a:picLocks noChangeAspect="1"/>
          </p:cNvPicPr>
          <p:nvPr/>
        </p:nvPicPr>
        <p:blipFill rotWithShape="1">
          <a:blip r:embed="rId2"/>
          <a:srcRect l="47615" r="-1"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79426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Yellow and blue symbols">
            <a:extLst>
              <a:ext uri="{FF2B5EF4-FFF2-40B4-BE49-F238E27FC236}">
                <a16:creationId xmlns:a16="http://schemas.microsoft.com/office/drawing/2014/main" id="{EB0A758C-8133-E525-1B0F-D4642F6E52EB}"/>
              </a:ext>
            </a:extLst>
          </p:cNvPr>
          <p:cNvPicPr>
            <a:picLocks noChangeAspect="1"/>
          </p:cNvPicPr>
          <p:nvPr/>
        </p:nvPicPr>
        <p:blipFill rotWithShape="1">
          <a:blip r:embed="rId2"/>
          <a:srcRect t="12846" b="13499"/>
          <a:stretch/>
        </p:blipFill>
        <p:spPr>
          <a:xfrm>
            <a:off x="20" y="-11728"/>
            <a:ext cx="12191980" cy="6869728"/>
          </a:xfrm>
          <a:prstGeom prst="rect">
            <a:avLst/>
          </a:prstGeom>
        </p:spPr>
      </p:pic>
      <p:sp>
        <p:nvSpPr>
          <p:cNvPr id="9" name="Rectangle 8">
            <a:extLst>
              <a:ext uri="{FF2B5EF4-FFF2-40B4-BE49-F238E27FC236}">
                <a16:creationId xmlns:a16="http://schemas.microsoft.com/office/drawing/2014/main" id="{53306540-870A-7346-8CFF-A1B08DE50C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51563" y="-1474817"/>
            <a:ext cx="4488873" cy="12192000"/>
          </a:xfrm>
          <a:prstGeom prst="rect">
            <a:avLst/>
          </a:prstGeom>
          <a:gradFill>
            <a:gsLst>
              <a:gs pos="0">
                <a:srgbClr val="000000">
                  <a:alpha val="0"/>
                </a:srgbClr>
              </a:gs>
              <a:gs pos="98739">
                <a:srgbClr val="000000">
                  <a:alpha val="61000"/>
                </a:srgbClr>
              </a:gs>
              <a:gs pos="72000">
                <a:srgbClr val="000000">
                  <a:alpha val="43000"/>
                </a:srgbClr>
              </a:gs>
            </a:gsLst>
            <a:lin ang="108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42DEA9-2FB3-10FA-29BD-3C2607FBD93B}"/>
              </a:ext>
            </a:extLst>
          </p:cNvPr>
          <p:cNvSpPr>
            <a:spLocks noGrp="1"/>
          </p:cNvSpPr>
          <p:nvPr>
            <p:ph type="title"/>
          </p:nvPr>
        </p:nvSpPr>
        <p:spPr>
          <a:xfrm>
            <a:off x="896111" y="3735248"/>
            <a:ext cx="8708241" cy="1914043"/>
          </a:xfrm>
        </p:spPr>
        <p:txBody>
          <a:bodyPr vert="horz" lIns="91440" tIns="45720" rIns="91440" bIns="45720" rtlCol="0" anchor="b">
            <a:normAutofit/>
          </a:bodyPr>
          <a:lstStyle/>
          <a:p>
            <a:r>
              <a:rPr lang="en-US" sz="3600" dirty="0">
                <a:solidFill>
                  <a:srgbClr val="FFFFFF"/>
                </a:solidFill>
              </a:rPr>
              <a:t>THANK YOU – Q &amp; A</a:t>
            </a:r>
          </a:p>
        </p:txBody>
      </p:sp>
      <p:grpSp>
        <p:nvGrpSpPr>
          <p:cNvPr id="11" name="Group 10">
            <a:extLst>
              <a:ext uri="{FF2B5EF4-FFF2-40B4-BE49-F238E27FC236}">
                <a16:creationId xmlns:a16="http://schemas.microsoft.com/office/drawing/2014/main" id="{A6A79260-DC16-1E89-E412-78DBD431A1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84227" y="4514"/>
            <a:ext cx="2506801" cy="1683387"/>
            <a:chOff x="9534627" y="4514"/>
            <a:chExt cx="2884678" cy="1937143"/>
          </a:xfrm>
        </p:grpSpPr>
        <p:sp>
          <p:nvSpPr>
            <p:cNvPr id="12" name="Freeform: Shape 11">
              <a:extLst>
                <a:ext uri="{FF2B5EF4-FFF2-40B4-BE49-F238E27FC236}">
                  <a16:creationId xmlns:a16="http://schemas.microsoft.com/office/drawing/2014/main" id="{121D6409-0F5D-2C86-7C2D-CD581A700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248279" flipH="1">
              <a:off x="11002552" y="1096525"/>
              <a:ext cx="1416753" cy="845132"/>
            </a:xfrm>
            <a:custGeom>
              <a:avLst/>
              <a:gdLst>
                <a:gd name="connsiteX0" fmla="*/ 0 w 1416753"/>
                <a:gd name="connsiteY0" fmla="*/ 623770 h 845132"/>
                <a:gd name="connsiteX1" fmla="*/ 375766 w 1416753"/>
                <a:gd name="connsiteY1" fmla="*/ 720266 h 845132"/>
                <a:gd name="connsiteX2" fmla="*/ 979113 w 1416753"/>
                <a:gd name="connsiteY2" fmla="*/ 845132 h 845132"/>
                <a:gd name="connsiteX3" fmla="*/ 1416753 w 1416753"/>
                <a:gd name="connsiteY3" fmla="*/ 338205 h 845132"/>
                <a:gd name="connsiteX4" fmla="*/ 1382623 w 1416753"/>
                <a:gd name="connsiteY4" fmla="*/ 291276 h 845132"/>
                <a:gd name="connsiteX5" fmla="*/ 1205515 w 1416753"/>
                <a:gd name="connsiteY5" fmla="*/ 112415 h 845132"/>
                <a:gd name="connsiteX6" fmla="*/ 867275 w 1416753"/>
                <a:gd name="connsiteY6" fmla="*/ 157 h 845132"/>
                <a:gd name="connsiteX7" fmla="*/ 386071 w 1416753"/>
                <a:gd name="connsiteY7" fmla="*/ 95930 h 845132"/>
                <a:gd name="connsiteX8" fmla="*/ 107879 w 1416753"/>
                <a:gd name="connsiteY8" fmla="*/ 390877 h 845132"/>
                <a:gd name="connsiteX9" fmla="*/ 0 w 1416753"/>
                <a:gd name="connsiteY9" fmla="*/ 623770 h 84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16753" h="845132">
                  <a:moveTo>
                    <a:pt x="0" y="623770"/>
                  </a:moveTo>
                  <a:cubicBezTo>
                    <a:pt x="121532" y="654592"/>
                    <a:pt x="234160" y="689669"/>
                    <a:pt x="375766" y="720266"/>
                  </a:cubicBezTo>
                  <a:lnTo>
                    <a:pt x="979113" y="845132"/>
                  </a:lnTo>
                  <a:lnTo>
                    <a:pt x="1416753" y="338205"/>
                  </a:lnTo>
                  <a:lnTo>
                    <a:pt x="1382623" y="291276"/>
                  </a:lnTo>
                  <a:cubicBezTo>
                    <a:pt x="1332671" y="227450"/>
                    <a:pt x="1275038" y="165108"/>
                    <a:pt x="1205515" y="112415"/>
                  </a:cubicBezTo>
                  <a:cubicBezTo>
                    <a:pt x="1159167" y="77287"/>
                    <a:pt x="1003849" y="2905"/>
                    <a:pt x="867275" y="157"/>
                  </a:cubicBezTo>
                  <a:cubicBezTo>
                    <a:pt x="730700" y="-2591"/>
                    <a:pt x="512636" y="30810"/>
                    <a:pt x="386071" y="95930"/>
                  </a:cubicBezTo>
                  <a:cubicBezTo>
                    <a:pt x="259506" y="161051"/>
                    <a:pt x="165229" y="266255"/>
                    <a:pt x="107879" y="390877"/>
                  </a:cubicBezTo>
                  <a:cubicBezTo>
                    <a:pt x="85997" y="439158"/>
                    <a:pt x="10951" y="584952"/>
                    <a:pt x="0" y="623770"/>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27FEF39C-B200-AB91-50E5-AA69C04620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248279" flipH="1">
              <a:off x="11002552" y="1096525"/>
              <a:ext cx="1416753" cy="845132"/>
            </a:xfrm>
            <a:custGeom>
              <a:avLst/>
              <a:gdLst>
                <a:gd name="connsiteX0" fmla="*/ 0 w 1416753"/>
                <a:gd name="connsiteY0" fmla="*/ 623770 h 845132"/>
                <a:gd name="connsiteX1" fmla="*/ 375767 w 1416753"/>
                <a:gd name="connsiteY1" fmla="*/ 720266 h 845132"/>
                <a:gd name="connsiteX2" fmla="*/ 979113 w 1416753"/>
                <a:gd name="connsiteY2" fmla="*/ 845132 h 845132"/>
                <a:gd name="connsiteX3" fmla="*/ 1416753 w 1416753"/>
                <a:gd name="connsiteY3" fmla="*/ 338205 h 845132"/>
                <a:gd name="connsiteX4" fmla="*/ 1382623 w 1416753"/>
                <a:gd name="connsiteY4" fmla="*/ 291276 h 845132"/>
                <a:gd name="connsiteX5" fmla="*/ 1205515 w 1416753"/>
                <a:gd name="connsiteY5" fmla="*/ 112415 h 845132"/>
                <a:gd name="connsiteX6" fmla="*/ 867275 w 1416753"/>
                <a:gd name="connsiteY6" fmla="*/ 157 h 845132"/>
                <a:gd name="connsiteX7" fmla="*/ 386071 w 1416753"/>
                <a:gd name="connsiteY7" fmla="*/ 95930 h 845132"/>
                <a:gd name="connsiteX8" fmla="*/ 107879 w 1416753"/>
                <a:gd name="connsiteY8" fmla="*/ 390877 h 845132"/>
                <a:gd name="connsiteX9" fmla="*/ 0 w 1416753"/>
                <a:gd name="connsiteY9" fmla="*/ 623770 h 84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16753" h="845132">
                  <a:moveTo>
                    <a:pt x="0" y="623770"/>
                  </a:moveTo>
                  <a:cubicBezTo>
                    <a:pt x="121532" y="654592"/>
                    <a:pt x="234160" y="689669"/>
                    <a:pt x="375767" y="720266"/>
                  </a:cubicBezTo>
                  <a:lnTo>
                    <a:pt x="979113" y="845132"/>
                  </a:lnTo>
                  <a:lnTo>
                    <a:pt x="1416753" y="338205"/>
                  </a:lnTo>
                  <a:lnTo>
                    <a:pt x="1382623" y="291276"/>
                  </a:lnTo>
                  <a:cubicBezTo>
                    <a:pt x="1332671" y="227450"/>
                    <a:pt x="1275038" y="165108"/>
                    <a:pt x="1205515" y="112415"/>
                  </a:cubicBezTo>
                  <a:cubicBezTo>
                    <a:pt x="1159167" y="77287"/>
                    <a:pt x="1003849" y="2905"/>
                    <a:pt x="867275" y="157"/>
                  </a:cubicBezTo>
                  <a:cubicBezTo>
                    <a:pt x="730700" y="-2591"/>
                    <a:pt x="512637" y="30809"/>
                    <a:pt x="386071" y="95930"/>
                  </a:cubicBezTo>
                  <a:cubicBezTo>
                    <a:pt x="259506" y="161051"/>
                    <a:pt x="165229" y="266254"/>
                    <a:pt x="107879" y="390877"/>
                  </a:cubicBezTo>
                  <a:cubicBezTo>
                    <a:pt x="85997" y="439158"/>
                    <a:pt x="10951" y="584952"/>
                    <a:pt x="0" y="623770"/>
                  </a:cubicBezTo>
                  <a:close/>
                </a:path>
              </a:pathLst>
            </a:custGeom>
            <a:solidFill>
              <a:schemeClr val="accent4">
                <a:lumMod val="40000"/>
                <a:lumOff val="60000"/>
                <a:alpha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C0F57CAB-3859-C6CD-2A74-2FE32FF2C5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5061467">
              <a:off x="10003253" y="-464112"/>
              <a:ext cx="1000157" cy="1937410"/>
            </a:xfrm>
            <a:custGeom>
              <a:avLst/>
              <a:gdLst>
                <a:gd name="connsiteX0" fmla="*/ 1000157 w 1000157"/>
                <a:gd name="connsiteY0" fmla="*/ 1102232 h 1937410"/>
                <a:gd name="connsiteX1" fmla="*/ 890809 w 1000157"/>
                <a:gd name="connsiteY1" fmla="*/ 1420244 h 1937410"/>
                <a:gd name="connsiteX2" fmla="*/ 830886 w 1000157"/>
                <a:gd name="connsiteY2" fmla="*/ 1430049 h 1937410"/>
                <a:gd name="connsiteX3" fmla="*/ 625381 w 1000157"/>
                <a:gd name="connsiteY3" fmla="*/ 1421725 h 1937410"/>
                <a:gd name="connsiteX4" fmla="*/ 394115 w 1000157"/>
                <a:gd name="connsiteY4" fmla="*/ 1353020 h 1937410"/>
                <a:gd name="connsiteX5" fmla="*/ 227806 w 1000157"/>
                <a:gd name="connsiteY5" fmla="*/ 1262595 h 1937410"/>
                <a:gd name="connsiteX6" fmla="*/ 222077 w 1000157"/>
                <a:gd name="connsiteY6" fmla="*/ 1293937 h 1937410"/>
                <a:gd name="connsiteX7" fmla="*/ 257021 w 1000157"/>
                <a:gd name="connsiteY7" fmla="*/ 1521425 h 1937410"/>
                <a:gd name="connsiteX8" fmla="*/ 329718 w 1000157"/>
                <a:gd name="connsiteY8" fmla="*/ 1788932 h 1937410"/>
                <a:gd name="connsiteX9" fmla="*/ 358171 w 1000157"/>
                <a:gd name="connsiteY9" fmla="*/ 1866810 h 1937410"/>
                <a:gd name="connsiteX10" fmla="*/ 162274 w 1000157"/>
                <a:gd name="connsiteY10" fmla="*/ 1937410 h 1937410"/>
                <a:gd name="connsiteX11" fmla="*/ 40999 w 1000157"/>
                <a:gd name="connsiteY11" fmla="*/ 1530780 h 1937410"/>
                <a:gd name="connsiteX12" fmla="*/ 130 w 1000157"/>
                <a:gd name="connsiteY12" fmla="*/ 1094879 h 1937410"/>
                <a:gd name="connsiteX13" fmla="*/ 77747 w 1000157"/>
                <a:gd name="connsiteY13" fmla="*/ 588060 h 1937410"/>
                <a:gd name="connsiteX14" fmla="*/ 199588 w 1000157"/>
                <a:gd name="connsiteY14" fmla="*/ 280523 h 1937410"/>
                <a:gd name="connsiteX15" fmla="*/ 306776 w 1000157"/>
                <a:gd name="connsiteY15" fmla="*/ 111727 h 1937410"/>
                <a:gd name="connsiteX16" fmla="*/ 416130 w 1000157"/>
                <a:gd name="connsiteY16" fmla="*/ 0 h 1937410"/>
                <a:gd name="connsiteX17" fmla="*/ 493343 w 1000157"/>
                <a:gd name="connsiteY17" fmla="*/ 215052 h 1937410"/>
                <a:gd name="connsiteX18" fmla="*/ 488736 w 1000157"/>
                <a:gd name="connsiteY18" fmla="*/ 439153 h 1937410"/>
                <a:gd name="connsiteX19" fmla="*/ 374038 w 1000157"/>
                <a:gd name="connsiteY19" fmla="*/ 651386 h 1937410"/>
                <a:gd name="connsiteX20" fmla="*/ 375640 w 1000157"/>
                <a:gd name="connsiteY20" fmla="*/ 679923 h 1937410"/>
                <a:gd name="connsiteX21" fmla="*/ 646830 w 1000157"/>
                <a:gd name="connsiteY21" fmla="*/ 526786 h 1937410"/>
                <a:gd name="connsiteX22" fmla="*/ 965722 w 1000157"/>
                <a:gd name="connsiteY22" fmla="*/ 454195 h 1937410"/>
                <a:gd name="connsiteX23" fmla="*/ 973884 w 1000157"/>
                <a:gd name="connsiteY23" fmla="*/ 458787 h 1937410"/>
                <a:gd name="connsiteX24" fmla="*/ 933346 w 1000157"/>
                <a:gd name="connsiteY24" fmla="*/ 595705 h 1937410"/>
                <a:gd name="connsiteX25" fmla="*/ 790087 w 1000157"/>
                <a:gd name="connsiteY25" fmla="*/ 785667 h 1937410"/>
                <a:gd name="connsiteX26" fmla="*/ 608178 w 1000157"/>
                <a:gd name="connsiteY26" fmla="*/ 939447 h 1937410"/>
                <a:gd name="connsiteX27" fmla="*/ 386518 w 1000157"/>
                <a:gd name="connsiteY27" fmla="*/ 1057102 h 1937410"/>
                <a:gd name="connsiteX28" fmla="*/ 496842 w 1000157"/>
                <a:gd name="connsiteY28" fmla="*/ 1070816 h 1937410"/>
                <a:gd name="connsiteX29" fmla="*/ 845020 w 1000157"/>
                <a:gd name="connsiteY29" fmla="*/ 1072001 h 1937410"/>
                <a:gd name="connsiteX30" fmla="*/ 985924 w 1000157"/>
                <a:gd name="connsiteY30" fmla="*/ 1097986 h 193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0157" h="1937410">
                  <a:moveTo>
                    <a:pt x="1000157" y="1102232"/>
                  </a:moveTo>
                  <a:lnTo>
                    <a:pt x="890809" y="1420244"/>
                  </a:lnTo>
                  <a:lnTo>
                    <a:pt x="830886" y="1430049"/>
                  </a:lnTo>
                  <a:cubicBezTo>
                    <a:pt x="753449" y="1439654"/>
                    <a:pt x="698175" y="1434563"/>
                    <a:pt x="625381" y="1421725"/>
                  </a:cubicBezTo>
                  <a:cubicBezTo>
                    <a:pt x="552586" y="1408887"/>
                    <a:pt x="460377" y="1379541"/>
                    <a:pt x="394115" y="1353020"/>
                  </a:cubicBezTo>
                  <a:cubicBezTo>
                    <a:pt x="327853" y="1326498"/>
                    <a:pt x="238957" y="1270351"/>
                    <a:pt x="227806" y="1262595"/>
                  </a:cubicBezTo>
                  <a:cubicBezTo>
                    <a:pt x="216655" y="1254837"/>
                    <a:pt x="217208" y="1250799"/>
                    <a:pt x="222077" y="1293937"/>
                  </a:cubicBezTo>
                  <a:cubicBezTo>
                    <a:pt x="226946" y="1337076"/>
                    <a:pt x="239081" y="1438925"/>
                    <a:pt x="257021" y="1521425"/>
                  </a:cubicBezTo>
                  <a:cubicBezTo>
                    <a:pt x="274961" y="1603924"/>
                    <a:pt x="302922" y="1709752"/>
                    <a:pt x="329718" y="1788932"/>
                  </a:cubicBezTo>
                  <a:lnTo>
                    <a:pt x="358171" y="1866810"/>
                  </a:lnTo>
                  <a:cubicBezTo>
                    <a:pt x="306835" y="1903850"/>
                    <a:pt x="211687" y="1922195"/>
                    <a:pt x="162274" y="1937410"/>
                  </a:cubicBezTo>
                  <a:cubicBezTo>
                    <a:pt x="110713" y="1802684"/>
                    <a:pt x="68023" y="1671202"/>
                    <a:pt x="40999" y="1530780"/>
                  </a:cubicBezTo>
                  <a:cubicBezTo>
                    <a:pt x="13975" y="1390358"/>
                    <a:pt x="-1594" y="1249608"/>
                    <a:pt x="130" y="1094879"/>
                  </a:cubicBezTo>
                  <a:cubicBezTo>
                    <a:pt x="1852" y="940150"/>
                    <a:pt x="44504" y="723786"/>
                    <a:pt x="77747" y="588060"/>
                  </a:cubicBezTo>
                  <a:cubicBezTo>
                    <a:pt x="110990" y="452334"/>
                    <a:pt x="161416" y="359911"/>
                    <a:pt x="199588" y="280523"/>
                  </a:cubicBezTo>
                  <a:cubicBezTo>
                    <a:pt x="237760" y="201134"/>
                    <a:pt x="268654" y="158777"/>
                    <a:pt x="306776" y="111727"/>
                  </a:cubicBezTo>
                  <a:cubicBezTo>
                    <a:pt x="340133" y="70559"/>
                    <a:pt x="385416" y="11405"/>
                    <a:pt x="416130" y="0"/>
                  </a:cubicBezTo>
                  <a:cubicBezTo>
                    <a:pt x="459534" y="74707"/>
                    <a:pt x="477949" y="136046"/>
                    <a:pt x="493343" y="215052"/>
                  </a:cubicBezTo>
                  <a:cubicBezTo>
                    <a:pt x="505787" y="309500"/>
                    <a:pt x="505983" y="354742"/>
                    <a:pt x="488736" y="439153"/>
                  </a:cubicBezTo>
                  <a:cubicBezTo>
                    <a:pt x="471153" y="525202"/>
                    <a:pt x="392887" y="611257"/>
                    <a:pt x="374038" y="651386"/>
                  </a:cubicBezTo>
                  <a:cubicBezTo>
                    <a:pt x="355188" y="691514"/>
                    <a:pt x="330175" y="700690"/>
                    <a:pt x="375640" y="679923"/>
                  </a:cubicBezTo>
                  <a:cubicBezTo>
                    <a:pt x="421105" y="659158"/>
                    <a:pt x="548483" y="564408"/>
                    <a:pt x="646830" y="526786"/>
                  </a:cubicBezTo>
                  <a:cubicBezTo>
                    <a:pt x="745176" y="489165"/>
                    <a:pt x="936630" y="451491"/>
                    <a:pt x="965722" y="454195"/>
                  </a:cubicBezTo>
                  <a:cubicBezTo>
                    <a:pt x="969359" y="454533"/>
                    <a:pt x="972038" y="456135"/>
                    <a:pt x="973884" y="458787"/>
                  </a:cubicBezTo>
                  <a:cubicBezTo>
                    <a:pt x="986811" y="477348"/>
                    <a:pt x="958960" y="547365"/>
                    <a:pt x="933346" y="595705"/>
                  </a:cubicBezTo>
                  <a:cubicBezTo>
                    <a:pt x="904074" y="650950"/>
                    <a:pt x="844282" y="728377"/>
                    <a:pt x="790087" y="785667"/>
                  </a:cubicBezTo>
                  <a:cubicBezTo>
                    <a:pt x="735893" y="842958"/>
                    <a:pt x="675440" y="894207"/>
                    <a:pt x="608178" y="939447"/>
                  </a:cubicBezTo>
                  <a:cubicBezTo>
                    <a:pt x="540917" y="984686"/>
                    <a:pt x="392691" y="1049620"/>
                    <a:pt x="386518" y="1057102"/>
                  </a:cubicBezTo>
                  <a:cubicBezTo>
                    <a:pt x="380344" y="1064584"/>
                    <a:pt x="420424" y="1068334"/>
                    <a:pt x="496842" y="1070816"/>
                  </a:cubicBezTo>
                  <a:cubicBezTo>
                    <a:pt x="573259" y="1073299"/>
                    <a:pt x="743805" y="1061595"/>
                    <a:pt x="845020" y="1072001"/>
                  </a:cubicBezTo>
                  <a:cubicBezTo>
                    <a:pt x="895627" y="1077203"/>
                    <a:pt x="942667" y="1086821"/>
                    <a:pt x="985924" y="1097986"/>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3647B7B6-B12B-DDFA-E170-0805D756F2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0478977">
              <a:off x="10058270" y="1322265"/>
              <a:ext cx="351312" cy="354664"/>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50 h 4954478"/>
                <a:gd name="connsiteX1" fmla="*/ 3910127 w 4786788"/>
                <a:gd name="connsiteY1" fmla="*/ 639854 h 4954478"/>
                <a:gd name="connsiteX2" fmla="*/ 4762652 w 4786788"/>
                <a:gd name="connsiteY2" fmla="*/ 1906156 h 4954478"/>
                <a:gd name="connsiteX3" fmla="*/ 4477774 w 4786788"/>
                <a:gd name="connsiteY3" fmla="*/ 3809337 h 4954478"/>
                <a:gd name="connsiteX4" fmla="*/ 3446609 w 4786788"/>
                <a:gd name="connsiteY4" fmla="*/ 4845105 h 4954478"/>
                <a:gd name="connsiteX5" fmla="*/ 1101279 w 4786788"/>
                <a:gd name="connsiteY5" fmla="*/ 4657486 h 4954478"/>
                <a:gd name="connsiteX6" fmla="*/ 43197 w 4786788"/>
                <a:gd name="connsiteY6" fmla="*/ 3234154 h 4954478"/>
                <a:gd name="connsiteX7" fmla="*/ 509929 w 4786788"/>
                <a:gd name="connsiteY7" fmla="*/ 873359 h 4954478"/>
                <a:gd name="connsiteX8" fmla="*/ 2675744 w 4786788"/>
                <a:gd name="connsiteY8" fmla="*/ 250 h 4954478"/>
                <a:gd name="connsiteX0" fmla="*/ 2675744 w 4786788"/>
                <a:gd name="connsiteY0" fmla="*/ 290 h 4954518"/>
                <a:gd name="connsiteX1" fmla="*/ 3910127 w 4786788"/>
                <a:gd name="connsiteY1" fmla="*/ 639894 h 4954518"/>
                <a:gd name="connsiteX2" fmla="*/ 4762652 w 4786788"/>
                <a:gd name="connsiteY2" fmla="*/ 1906196 h 4954518"/>
                <a:gd name="connsiteX3" fmla="*/ 4477774 w 4786788"/>
                <a:gd name="connsiteY3" fmla="*/ 3809377 h 4954518"/>
                <a:gd name="connsiteX4" fmla="*/ 3446609 w 4786788"/>
                <a:gd name="connsiteY4" fmla="*/ 4845145 h 4954518"/>
                <a:gd name="connsiteX5" fmla="*/ 1101279 w 4786788"/>
                <a:gd name="connsiteY5" fmla="*/ 4657526 h 4954518"/>
                <a:gd name="connsiteX6" fmla="*/ 43197 w 4786788"/>
                <a:gd name="connsiteY6" fmla="*/ 3234194 h 4954518"/>
                <a:gd name="connsiteX7" fmla="*/ 509929 w 4786788"/>
                <a:gd name="connsiteY7" fmla="*/ 873399 h 4954518"/>
                <a:gd name="connsiteX8" fmla="*/ 2675744 w 4786788"/>
                <a:gd name="connsiteY8" fmla="*/ 290 h 4954518"/>
                <a:gd name="connsiteX0" fmla="*/ 2675744 w 4786788"/>
                <a:gd name="connsiteY0" fmla="*/ 326 h 4954554"/>
                <a:gd name="connsiteX1" fmla="*/ 3990884 w 4786788"/>
                <a:gd name="connsiteY1" fmla="*/ 591130 h 4954554"/>
                <a:gd name="connsiteX2" fmla="*/ 4762652 w 4786788"/>
                <a:gd name="connsiteY2" fmla="*/ 1906232 h 4954554"/>
                <a:gd name="connsiteX3" fmla="*/ 4477774 w 4786788"/>
                <a:gd name="connsiteY3" fmla="*/ 3809413 h 4954554"/>
                <a:gd name="connsiteX4" fmla="*/ 3446609 w 4786788"/>
                <a:gd name="connsiteY4" fmla="*/ 4845181 h 4954554"/>
                <a:gd name="connsiteX5" fmla="*/ 1101279 w 4786788"/>
                <a:gd name="connsiteY5" fmla="*/ 4657562 h 4954554"/>
                <a:gd name="connsiteX6" fmla="*/ 43197 w 4786788"/>
                <a:gd name="connsiteY6" fmla="*/ 3234230 h 4954554"/>
                <a:gd name="connsiteX7" fmla="*/ 509929 w 4786788"/>
                <a:gd name="connsiteY7" fmla="*/ 873435 h 4954554"/>
                <a:gd name="connsiteX8" fmla="*/ 2675744 w 4786788"/>
                <a:gd name="connsiteY8" fmla="*/ 326 h 4954554"/>
                <a:gd name="connsiteX0" fmla="*/ 2662196 w 4773240"/>
                <a:gd name="connsiteY0" fmla="*/ 326 h 4954554"/>
                <a:gd name="connsiteX1" fmla="*/ 3977336 w 4773240"/>
                <a:gd name="connsiteY1" fmla="*/ 591130 h 4954554"/>
                <a:gd name="connsiteX2" fmla="*/ 4749104 w 4773240"/>
                <a:gd name="connsiteY2" fmla="*/ 1906232 h 4954554"/>
                <a:gd name="connsiteX3" fmla="*/ 4464226 w 4773240"/>
                <a:gd name="connsiteY3" fmla="*/ 3809413 h 4954554"/>
                <a:gd name="connsiteX4" fmla="*/ 3433061 w 4773240"/>
                <a:gd name="connsiteY4" fmla="*/ 4845181 h 4954554"/>
                <a:gd name="connsiteX5" fmla="*/ 1087731 w 4773240"/>
                <a:gd name="connsiteY5" fmla="*/ 4657562 h 4954554"/>
                <a:gd name="connsiteX6" fmla="*/ 29649 w 4773240"/>
                <a:gd name="connsiteY6" fmla="*/ 3234230 h 4954554"/>
                <a:gd name="connsiteX7" fmla="*/ 640977 w 4773240"/>
                <a:gd name="connsiteY7" fmla="*/ 730117 h 4954554"/>
                <a:gd name="connsiteX8" fmla="*/ 2662196 w 4773240"/>
                <a:gd name="connsiteY8" fmla="*/ 326 h 4954554"/>
                <a:gd name="connsiteX0" fmla="*/ 2664762 w 4775806"/>
                <a:gd name="connsiteY0" fmla="*/ 326 h 4954554"/>
                <a:gd name="connsiteX1" fmla="*/ 3979902 w 4775806"/>
                <a:gd name="connsiteY1" fmla="*/ 591130 h 4954554"/>
                <a:gd name="connsiteX2" fmla="*/ 4751670 w 4775806"/>
                <a:gd name="connsiteY2" fmla="*/ 1906232 h 4954554"/>
                <a:gd name="connsiteX3" fmla="*/ 4466792 w 4775806"/>
                <a:gd name="connsiteY3" fmla="*/ 3809413 h 4954554"/>
                <a:gd name="connsiteX4" fmla="*/ 3435627 w 4775806"/>
                <a:gd name="connsiteY4" fmla="*/ 4845181 h 4954554"/>
                <a:gd name="connsiteX5" fmla="*/ 1090297 w 4775806"/>
                <a:gd name="connsiteY5" fmla="*/ 4657562 h 4954554"/>
                <a:gd name="connsiteX6" fmla="*/ 32215 w 4775806"/>
                <a:gd name="connsiteY6" fmla="*/ 3234230 h 4954554"/>
                <a:gd name="connsiteX7" fmla="*/ 607899 w 4775806"/>
                <a:gd name="connsiteY7" fmla="*/ 806182 h 4954554"/>
                <a:gd name="connsiteX8" fmla="*/ 2664762 w 4775806"/>
                <a:gd name="connsiteY8" fmla="*/ 326 h 4954554"/>
                <a:gd name="connsiteX0" fmla="*/ 2673549 w 4784593"/>
                <a:gd name="connsiteY0" fmla="*/ 326 h 4954554"/>
                <a:gd name="connsiteX1" fmla="*/ 3988689 w 4784593"/>
                <a:gd name="connsiteY1" fmla="*/ 591130 h 4954554"/>
                <a:gd name="connsiteX2" fmla="*/ 4760457 w 4784593"/>
                <a:gd name="connsiteY2" fmla="*/ 1906232 h 4954554"/>
                <a:gd name="connsiteX3" fmla="*/ 4475579 w 4784593"/>
                <a:gd name="connsiteY3" fmla="*/ 3809413 h 4954554"/>
                <a:gd name="connsiteX4" fmla="*/ 3444414 w 4784593"/>
                <a:gd name="connsiteY4" fmla="*/ 4845181 h 4954554"/>
                <a:gd name="connsiteX5" fmla="*/ 1099084 w 4784593"/>
                <a:gd name="connsiteY5" fmla="*/ 4657562 h 4954554"/>
                <a:gd name="connsiteX6" fmla="*/ 41002 w 4784593"/>
                <a:gd name="connsiteY6" fmla="*/ 3234230 h 4954554"/>
                <a:gd name="connsiteX7" fmla="*/ 616686 w 4784593"/>
                <a:gd name="connsiteY7" fmla="*/ 806182 h 4954554"/>
                <a:gd name="connsiteX8" fmla="*/ 2673549 w 4784593"/>
                <a:gd name="connsiteY8" fmla="*/ 326 h 4954554"/>
                <a:gd name="connsiteX0" fmla="*/ 2649000 w 4760044"/>
                <a:gd name="connsiteY0" fmla="*/ 326 h 4964273"/>
                <a:gd name="connsiteX1" fmla="*/ 3964140 w 4760044"/>
                <a:gd name="connsiteY1" fmla="*/ 591130 h 4964273"/>
                <a:gd name="connsiteX2" fmla="*/ 4735908 w 4760044"/>
                <a:gd name="connsiteY2" fmla="*/ 1906232 h 4964273"/>
                <a:gd name="connsiteX3" fmla="*/ 4451030 w 4760044"/>
                <a:gd name="connsiteY3" fmla="*/ 3809413 h 4964273"/>
                <a:gd name="connsiteX4" fmla="*/ 3419865 w 4760044"/>
                <a:gd name="connsiteY4" fmla="*/ 4845181 h 4964273"/>
                <a:gd name="connsiteX5" fmla="*/ 1074535 w 4760044"/>
                <a:gd name="connsiteY5" fmla="*/ 4657562 h 4964273"/>
                <a:gd name="connsiteX6" fmla="*/ 33359 w 4760044"/>
                <a:gd name="connsiteY6" fmla="*/ 2995991 h 4964273"/>
                <a:gd name="connsiteX7" fmla="*/ 592137 w 4760044"/>
                <a:gd name="connsiteY7" fmla="*/ 806182 h 4964273"/>
                <a:gd name="connsiteX8" fmla="*/ 2649000 w 4760044"/>
                <a:gd name="connsiteY8" fmla="*/ 326 h 4964273"/>
                <a:gd name="connsiteX0" fmla="*/ 2649000 w 4760044"/>
                <a:gd name="connsiteY0" fmla="*/ 300 h 4964247"/>
                <a:gd name="connsiteX1" fmla="*/ 3813909 w 4760044"/>
                <a:gd name="connsiteY1" fmla="*/ 619239 h 4964247"/>
                <a:gd name="connsiteX2" fmla="*/ 4735908 w 4760044"/>
                <a:gd name="connsiteY2" fmla="*/ 1906206 h 4964247"/>
                <a:gd name="connsiteX3" fmla="*/ 4451030 w 4760044"/>
                <a:gd name="connsiteY3" fmla="*/ 3809387 h 4964247"/>
                <a:gd name="connsiteX4" fmla="*/ 3419865 w 4760044"/>
                <a:gd name="connsiteY4" fmla="*/ 4845155 h 4964247"/>
                <a:gd name="connsiteX5" fmla="*/ 1074535 w 4760044"/>
                <a:gd name="connsiteY5" fmla="*/ 4657536 h 4964247"/>
                <a:gd name="connsiteX6" fmla="*/ 33359 w 4760044"/>
                <a:gd name="connsiteY6" fmla="*/ 2995965 h 4964247"/>
                <a:gd name="connsiteX7" fmla="*/ 592137 w 4760044"/>
                <a:gd name="connsiteY7" fmla="*/ 806156 h 4964247"/>
                <a:gd name="connsiteX8" fmla="*/ 2649000 w 4760044"/>
                <a:gd name="connsiteY8" fmla="*/ 300 h 4964247"/>
                <a:gd name="connsiteX0" fmla="*/ 2649000 w 4849477"/>
                <a:gd name="connsiteY0" fmla="*/ -2 h 4963945"/>
                <a:gd name="connsiteX1" fmla="*/ 4735908 w 4849477"/>
                <a:gd name="connsiteY1" fmla="*/ 1905904 h 4963945"/>
                <a:gd name="connsiteX2" fmla="*/ 4451030 w 4849477"/>
                <a:gd name="connsiteY2" fmla="*/ 3809085 h 4963945"/>
                <a:gd name="connsiteX3" fmla="*/ 3419865 w 4849477"/>
                <a:gd name="connsiteY3" fmla="*/ 4844853 h 4963945"/>
                <a:gd name="connsiteX4" fmla="*/ 1074535 w 4849477"/>
                <a:gd name="connsiteY4" fmla="*/ 4657234 h 4963945"/>
                <a:gd name="connsiteX5" fmla="*/ 33359 w 4849477"/>
                <a:gd name="connsiteY5" fmla="*/ 2995663 h 4963945"/>
                <a:gd name="connsiteX6" fmla="*/ 592137 w 4849477"/>
                <a:gd name="connsiteY6" fmla="*/ 805854 h 4963945"/>
                <a:gd name="connsiteX7" fmla="*/ 2649000 w 4849477"/>
                <a:gd name="connsiteY7" fmla="*/ -2 h 4963945"/>
                <a:gd name="connsiteX0" fmla="*/ 2649000 w 4859466"/>
                <a:gd name="connsiteY0" fmla="*/ -2 h 5536260"/>
                <a:gd name="connsiteX1" fmla="*/ 4735908 w 4859466"/>
                <a:gd name="connsiteY1" fmla="*/ 1905904 h 5536260"/>
                <a:gd name="connsiteX2" fmla="*/ 4451030 w 4859466"/>
                <a:gd name="connsiteY2" fmla="*/ 3809085 h 5536260"/>
                <a:gd name="connsiteX3" fmla="*/ 3067466 w 4859466"/>
                <a:gd name="connsiteY3" fmla="*/ 5491001 h 5536260"/>
                <a:gd name="connsiteX4" fmla="*/ 1074535 w 4859466"/>
                <a:gd name="connsiteY4" fmla="*/ 4657234 h 5536260"/>
                <a:gd name="connsiteX5" fmla="*/ 33359 w 4859466"/>
                <a:gd name="connsiteY5" fmla="*/ 2995663 h 5536260"/>
                <a:gd name="connsiteX6" fmla="*/ 592137 w 4859466"/>
                <a:gd name="connsiteY6" fmla="*/ 805854 h 5536260"/>
                <a:gd name="connsiteX7" fmla="*/ 2649000 w 4859466"/>
                <a:gd name="connsiteY7" fmla="*/ -2 h 5536260"/>
                <a:gd name="connsiteX0" fmla="*/ 2780481 w 4861205"/>
                <a:gd name="connsiteY0" fmla="*/ -2 h 5864449"/>
                <a:gd name="connsiteX1" fmla="*/ 4737647 w 4861205"/>
                <a:gd name="connsiteY1" fmla="*/ 2234093 h 5864449"/>
                <a:gd name="connsiteX2" fmla="*/ 4452769 w 4861205"/>
                <a:gd name="connsiteY2" fmla="*/ 4137274 h 5864449"/>
                <a:gd name="connsiteX3" fmla="*/ 3069205 w 4861205"/>
                <a:gd name="connsiteY3" fmla="*/ 5819190 h 5864449"/>
                <a:gd name="connsiteX4" fmla="*/ 1076274 w 4861205"/>
                <a:gd name="connsiteY4" fmla="*/ 4985423 h 5864449"/>
                <a:gd name="connsiteX5" fmla="*/ 35098 w 4861205"/>
                <a:gd name="connsiteY5" fmla="*/ 3323852 h 5864449"/>
                <a:gd name="connsiteX6" fmla="*/ 593876 w 4861205"/>
                <a:gd name="connsiteY6" fmla="*/ 1134043 h 5864449"/>
                <a:gd name="connsiteX7" fmla="*/ 2780481 w 4861205"/>
                <a:gd name="connsiteY7" fmla="*/ -2 h 5864449"/>
                <a:gd name="connsiteX0" fmla="*/ 2289077 w 4369801"/>
                <a:gd name="connsiteY0" fmla="*/ -2 h 5893101"/>
                <a:gd name="connsiteX1" fmla="*/ 4246243 w 4369801"/>
                <a:gd name="connsiteY1" fmla="*/ 2234093 h 5893101"/>
                <a:gd name="connsiteX2" fmla="*/ 3961365 w 4369801"/>
                <a:gd name="connsiteY2" fmla="*/ 4137274 h 5893101"/>
                <a:gd name="connsiteX3" fmla="*/ 2577801 w 4369801"/>
                <a:gd name="connsiteY3" fmla="*/ 5819190 h 5893101"/>
                <a:gd name="connsiteX4" fmla="*/ 584870 w 4369801"/>
                <a:gd name="connsiteY4" fmla="*/ 4985423 h 5893101"/>
                <a:gd name="connsiteX5" fmla="*/ 102472 w 4369801"/>
                <a:gd name="connsiteY5" fmla="*/ 1134043 h 5893101"/>
                <a:gd name="connsiteX6" fmla="*/ 2289077 w 4369801"/>
                <a:gd name="connsiteY6" fmla="*/ -2 h 5893101"/>
                <a:gd name="connsiteX0" fmla="*/ 2352777 w 4433501"/>
                <a:gd name="connsiteY0" fmla="*/ -2 h 5854124"/>
                <a:gd name="connsiteX1" fmla="*/ 4309943 w 4433501"/>
                <a:gd name="connsiteY1" fmla="*/ 2234093 h 5854124"/>
                <a:gd name="connsiteX2" fmla="*/ 4025065 w 4433501"/>
                <a:gd name="connsiteY2" fmla="*/ 4137274 h 5854124"/>
                <a:gd name="connsiteX3" fmla="*/ 2641501 w 4433501"/>
                <a:gd name="connsiteY3" fmla="*/ 5819190 h 5854124"/>
                <a:gd name="connsiteX4" fmla="*/ 430809 w 4433501"/>
                <a:gd name="connsiteY4" fmla="*/ 4389642 h 5854124"/>
                <a:gd name="connsiteX5" fmla="*/ 166172 w 4433501"/>
                <a:gd name="connsiteY5" fmla="*/ 1134043 h 5854124"/>
                <a:gd name="connsiteX6" fmla="*/ 2352777 w 4433501"/>
                <a:gd name="connsiteY6" fmla="*/ -2 h 5854124"/>
                <a:gd name="connsiteX0" fmla="*/ 2193618 w 4274342"/>
                <a:gd name="connsiteY0" fmla="*/ -2 h 5850779"/>
                <a:gd name="connsiteX1" fmla="*/ 4150784 w 4274342"/>
                <a:gd name="connsiteY1" fmla="*/ 2234093 h 5850779"/>
                <a:gd name="connsiteX2" fmla="*/ 3865906 w 4274342"/>
                <a:gd name="connsiteY2" fmla="*/ 4137274 h 5850779"/>
                <a:gd name="connsiteX3" fmla="*/ 2482342 w 4274342"/>
                <a:gd name="connsiteY3" fmla="*/ 5819190 h 5850779"/>
                <a:gd name="connsiteX4" fmla="*/ 271650 w 4274342"/>
                <a:gd name="connsiteY4" fmla="*/ 4389642 h 5850779"/>
                <a:gd name="connsiteX5" fmla="*/ 247914 w 4274342"/>
                <a:gd name="connsiteY5" fmla="*/ 1846756 h 5850779"/>
                <a:gd name="connsiteX6" fmla="*/ 2193618 w 4274342"/>
                <a:gd name="connsiteY6" fmla="*/ -2 h 5850779"/>
                <a:gd name="connsiteX0" fmla="*/ 1967294 w 4267345"/>
                <a:gd name="connsiteY0" fmla="*/ -3 h 5416782"/>
                <a:gd name="connsiteX1" fmla="*/ 4137681 w 4267345"/>
                <a:gd name="connsiteY1" fmla="*/ 1800096 h 5416782"/>
                <a:gd name="connsiteX2" fmla="*/ 3852803 w 4267345"/>
                <a:gd name="connsiteY2" fmla="*/ 3703277 h 5416782"/>
                <a:gd name="connsiteX3" fmla="*/ 2469239 w 4267345"/>
                <a:gd name="connsiteY3" fmla="*/ 5385193 h 5416782"/>
                <a:gd name="connsiteX4" fmla="*/ 258547 w 4267345"/>
                <a:gd name="connsiteY4" fmla="*/ 3955645 h 5416782"/>
                <a:gd name="connsiteX5" fmla="*/ 234811 w 4267345"/>
                <a:gd name="connsiteY5" fmla="*/ 1412759 h 5416782"/>
                <a:gd name="connsiteX6" fmla="*/ 1967294 w 4267345"/>
                <a:gd name="connsiteY6" fmla="*/ -3 h 5416782"/>
                <a:gd name="connsiteX0" fmla="*/ 1967294 w 3964997"/>
                <a:gd name="connsiteY0" fmla="*/ -3 h 5416782"/>
                <a:gd name="connsiteX1" fmla="*/ 3668011 w 3964997"/>
                <a:gd name="connsiteY1" fmla="*/ 1478862 h 5416782"/>
                <a:gd name="connsiteX2" fmla="*/ 3852803 w 3964997"/>
                <a:gd name="connsiteY2" fmla="*/ 3703277 h 5416782"/>
                <a:gd name="connsiteX3" fmla="*/ 2469239 w 3964997"/>
                <a:gd name="connsiteY3" fmla="*/ 5385193 h 5416782"/>
                <a:gd name="connsiteX4" fmla="*/ 258547 w 3964997"/>
                <a:gd name="connsiteY4" fmla="*/ 3955645 h 5416782"/>
                <a:gd name="connsiteX5" fmla="*/ 234811 w 3964997"/>
                <a:gd name="connsiteY5" fmla="*/ 1412759 h 5416782"/>
                <a:gd name="connsiteX6" fmla="*/ 1967294 w 3964997"/>
                <a:gd name="connsiteY6" fmla="*/ -3 h 5416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997" h="5416782">
                  <a:moveTo>
                    <a:pt x="1967294" y="-3"/>
                  </a:moveTo>
                  <a:cubicBezTo>
                    <a:pt x="2657922" y="183339"/>
                    <a:pt x="3353760" y="861649"/>
                    <a:pt x="3668011" y="1478862"/>
                  </a:cubicBezTo>
                  <a:cubicBezTo>
                    <a:pt x="3982262" y="2096075"/>
                    <a:pt x="4052598" y="3052222"/>
                    <a:pt x="3852803" y="3703277"/>
                  </a:cubicBezTo>
                  <a:cubicBezTo>
                    <a:pt x="3653008" y="4354332"/>
                    <a:pt x="2782065" y="5270224"/>
                    <a:pt x="2469239" y="5385193"/>
                  </a:cubicBezTo>
                  <a:cubicBezTo>
                    <a:pt x="1758393" y="5606258"/>
                    <a:pt x="630952" y="4617717"/>
                    <a:pt x="258547" y="3955645"/>
                  </a:cubicBezTo>
                  <a:cubicBezTo>
                    <a:pt x="-113858" y="3293573"/>
                    <a:pt x="-49980" y="2072034"/>
                    <a:pt x="234811" y="1412759"/>
                  </a:cubicBezTo>
                  <a:cubicBezTo>
                    <a:pt x="519602" y="753484"/>
                    <a:pt x="1314621" y="30745"/>
                    <a:pt x="1967294" y="-3"/>
                  </a:cubicBez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7405120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5.png"/></Relationships>
</file>

<file path=ppt/webextensions/webextension1.xml><?xml version="1.0" encoding="utf-8"?>
<we:webextension xmlns:we="http://schemas.microsoft.com/office/webextensions/webextension/2010/11" id="{FDC405F5-DA99-4FB0-9B1A-78208ACE30F8}">
  <we:reference id="wa200003233" version="2.0.0.3" store="en-US" storeType="OMEX"/>
  <we:alternateReferences>
    <we:reference id="WA200003233" version="2.0.0.3" store="WA200003233" storeType="OMEX"/>
  </we:alternateReferences>
  <we:properties>
    <we:property name="pptInsertionSessionID" value="&quot;714300D0-7719-46E4-A385-7B17F83E16F3&quot;"/>
    <we:property name="reportUrl" value="&quot;/links/TuS1BBGyOq?ctid=3ff0d950-c929-40cd-858d-6d3cbab9e019&amp;pbi_source=linkShare&amp;fromEntryPoint=share&quot;"/>
    <we:property name="reportName" value="&quot;Stats project (1)&quot;"/>
    <we:property name="reportState" value="&quot;CONNECTED&quot;"/>
    <we:property name="embedUrl" value="&quot;/reportEmbed?reportId=aa70bd9b-6426-4670-9bce-772eed843c44&amp;config=eyJjbHVzdGVyVXJsIjoiaHR0cHM6Ly9XQUJJLUlORElBLUNFTlRSQUwtQS1QUklNQVJZLXJlZGlyZWN0LmFuYWx5c2lzLndpbmRvd3MubmV0IiwiZW1iZWRGZWF0dXJlcyI6eyJ1c2FnZU1ldHJpY3NWTmV4dCI6dHJ1ZX19&amp;disableSensitivityBanner=true&quot;"/>
    <we:property name="pageDisplayName" value="&quot;Energy Consumption Dashboard&quot;"/>
    <we:property name="datasetId" value="&quot;cceea04d-5ba1-4a4a-8890-2adff24186c2&quot;"/>
    <we:property name="backgroundColor" value="&quot;#FFFFFF&quot;"/>
    <we:property name="bookmark" value="&quot;H4sIAAAAAAAAA+1cbU/juBb+KyhfZq9UVnbeM9+gwL2jZWbZoWK1WqHKsU/b7KRJr+PO0Dua/35tJ6UvJCQUCm0ngFDq48TnPD5vPnb63WBRNonJ7BMZg/HeOE3TL2PCvxxho2Mkq20hptjzPMdjKPAs3/a8wJO90omI0iQz3n83BOFDEDdRNiWxeqBs/NsYEG/gEJe4AXNchHzPRNi47Rgkjq/IUPUZkDiDjjEBnqUJiaP/Qf4ISRJ8Cj86BtxN4pQTNdC1IALUYF9ld/lZMoh/tSQfhIroK1wDFXnrZ5ikXBSfkeNRoMgEHyOELeagkMl7spyqma/vrwbVjHXTRJAokQyoNts1GbFp6NkuuCAFdB1LtWdRMowLURb39mYTBaqAOxGmdwq/8B85pnrSjx9SVIwZYQPmmmBSioFgB5nq7kEUi2LAcHZ+N+ESW4l4/rSuxGSY8ojKkTRaHLIcnO/GfyLghNPR7BK+gmbkvJz+kHSdTjmFzzDQpEREQnYyLiI5Sf1eKuT/MyLIgMup7qt5yQwlwdIDJahD+ayjRZPqUDBSEHXTKP3W5SClkCijH509F+y6d9I77386+XheItytbHlUNbI4osBXNMMYg7QsdcEkX3rmJzyVBiMiyOkp02TQivHduIyksuTPviHxVD323Zm8g6XfkneSKflzq1jLjeaKp/8sWYK+I9Oj7C7GC+XZZS5XNOE292QkyeZ+LAeZp3HuKgvgpXOM1f059b9T4DPJoO7xCGO/rjNSNKjHRVk3jWMyyZQKKp8qmxhoaX+DWT6O7DEdJy+F0FWunrPlmdKMXEVJMudCzd3m4i1hWyHi6mCyE09TocSYCz/X9GQaxx2DjqKYcUg0HOtd/i43KomOGL2bC9dLh9Ku7wcsjCx0TGxjCAMLEdOxaIDD4FkufWtTdaZi60u7rCEkOWwPvFYOwOrVzTysmx3jgqdjfVuRnQzkCI3E6hg5Y0hNy58j4FCoeMIicQ/ieEJ4lK1/+i1KpNCWsuGBaIx2/kHzWIXp52g4EhXOWbp1ENEY3pnItI6Re4zMHkLv9d/CX2stq4gAkLCzIjN6JAg8HAevjtNpFEpOQXwDWIkkKWfAT2eas7OIz9Mw3FlDbdu6qyCqi2rb5uFWA2mBE7gDZruhj6gHPsGBVWv2vXTySapvM3vIpqF2n8Y6yNdzgrz+Y37x8pZ1DbEEuDmk1UayHCc790xFEDNDDfR7uXKZ63KfDIcchmRu4htoXjWL59KLDWdHVKrTdKzXPLrHxTQpuEG58skZNN47WgNyqEwV5rbhwT6sCfME5W42E1ocEsZQff+9Chae4NVC1aM59mIBccK+koQCexBDn68qm3DdRImeHH1DwrsjwsXqYrLSJW/BarYFRaUzL7Kj2Xbd+Vr2rqiABoEfBsixkEMdyhD20Fstz+ec3sjEJa+NFFb5MkAULuv+6UZ5WrO8FlKNFSuhj2kiRpvkllenH/rdmz52A9t3Xb9/jr2zvu3Yp3350e6bF2bX9tD5id/F6wZQqjp0WXV+NvRzJS4tye3kgqS78A5HISf0C4h9cve933snl0e/fJazkEzhX/W+vlnla/tL9SdbqeAAYzLZrxBUOz2V8effPJ1Otht8ylU/N2CThaYTAAClEDCKqAvPi0Kvr1E7a7OXaZa9QFLG0mQq9jAtKxf/jROxRQlRq3+IPYf4A0osmRQEyA5I6Neq/46p2dr6ZYG2uYGyUcLZfqnZY+LnBSUUhBZFoYcYsBAh23aemWm/zVK0du6kPDGwjw9j524tfEzPJ37ACJPm5qPAkr9O9XQUW8cXmmj7xPUcRAOPgIkDjECmyZ3yKWtW+IqXyyiXqbxV5b66VNHHvmWBh9CxHZr2sS09xbHve/QYY9cxA8uhmJJG5ZVP+V7BKrQvUXOJ1+H+CwjPqy33Rcry7QYcBOhS96yk4xq6WUO3auh2Dd2pobs1dK+G7mv6bUW56e3Wc9cjAGFuYelWKMeqX8Ed6fPpCNjZ4vhGVuxbKbYyKsf7wHK399g+B3riPsezrK5c7R/fGZmrvHZCq4dVFMlQieQByoyrZcaHKrNZLbN5qDJb1TJbhyqzXS2zfagyO9UyO4cqs1sts3uoMnvVMnuHKrNfLbNvqCStrSG/8pZhA2Fem98nropP07s/R1H2BfKtTWw7jmkj5GDH8ver0tFsn1Nvy8h8lpgUeRSrA2M+scL6bZniwMhzJndp6bJcAxBlh8FwE936WXbVSpdmr3B8ea9A+mMq7RdanDbdIG/t7R6iMzI7qMjtbhAY4yiB0m2l+nLxz6Im83KqTkntEHlEnb5mxJRJBPguo9VBta1bt3Xrtm7d1q3bunVbt27r1m3duq1bt3Xrtm59oDLveN16/45OtqXqn6VU7ZLQ80Lftr1Qrqkd32a+XnG07zbu5buNjQ7Cty82vv1p0p11/U9+06XWre7nW42bv1LyZid7HScYyGDle06IbRd7Lm7wMsluql93mol0LJleBx5voID7d6i+AQp5+LbBAmzbWEVu03KABL63b1O+lVep92/Om+Zs2tTLvp4lnYpsQihckQTKvldEfWERA1ZcV30liP4Ot3mslD//B4MXBMBZTgAA&quot;"/>
    <we:property name="initialStateBookmark" value="&quot;H4sIAAAAAAAAA+0ca2/bNvCvBPrSDXAGUm/1W+IkW9G0TRMjwzAEBkWeba2y5FF0G6/ofx9JyfEjVqQ4cWK7SoJA4vFxd7wXj6S+GyzKRjGZfCRDMN4ax2n6ZUj4lwNstIykKPv06f2Ho8v33Y9HH05lcToSUZpkxtvvhiC8D+I6ysYkVj3Iwr9vWgaJ4wvSV289EmfQMkbAszQhcfQf5JUlSPAx/GgZcDuKU05Ul1eCCFDdfpXV5bscG/9myREJFdFXuAIq8tJLGKVcFO/I8ShQZIKPEcIWc1DIZJssh2o0q+urQTVi7TQRJEokAqrMdk1GbBp6tgsuIN9zHUuVZ1HSjwtSZm07k5Hil4BbEaa3ilPhP3JM1dOPH5JUjBlhPeaaYFKKgWAHmap1L4pFMWA4Ob0dcclFydu8t7bkST/lEZUjaW5xyHLmfDf+iIATTgeTc/gKGpHT1fD7oKt0zClcQk+DEhEJWck4i+QkdTupkP9PiCA9Lie1q+YlMxQFcx1KpvZlXwezIlWhQKQA6qJB+q3NQVIhuYx+tHacsKvOUec014T7xN3IkgdFI4sjCnxBMowhSB1SD0zipWd+xFOpMCKCHJ4yDQYtGN+N80gKS973NYnHqts3J7IFS78lbyRS8udGoZYrzQVP/5nTBN0i06NsL49nwrPNWC5Iwk1uyUiSTe1YzmSexvppynhpHGPVPof+OwY+kQjqGg8g9tsyIkWB6i7K2mkck1GmRFDZVFnEQFP7Hib5OLLGeJg8F4cucvGczM+URuQiSpIpFmru1idvjrclJC4OJivxNBWKjCnxU0lPxnHcMuggihmHRLNjucrfq5VKckcM3kyJ66R9qdd3AxZKFjomtjGEgYWI6Vg0wGHwJJO+sak6Ub71uU1WH5KcbfesVs6AxafrqVs3W8YZT4e6WRF49OQItchqGTliSE3LnwPgUIh4wiJxx8ThiPAoW357HyWSaEvpcE/U5nb+onEs4+ll1B+IEuMszTqIaAhvTGRah8g9RGYHobf6b2avtZSVeABI2EkRGT3gBO6PgxfHadVyJccgvgEseJKUM+DHE43ZScSnYRhuLXFt07KrWFTl1TaNw41mpAVO4PaY7YY+oh74BAdWpdp30tFHKb719CEbh9p8GstMvpoC5PPn6cPza9YVxJLB9VlariTzfrJ1h1QEMTPUQJ9WC5e5TPdRv8+hT6YqvobklaN4Kq1Yf3JApTiNh3p1o2ucjZMCG5QLn5xB462jJSBnlanc3CYs2LslYh4h3PVmQpNDwhjK29+JYGEJXsxVPRhjzxYQR+wrSSiwez706aKyDtZ1hOjR3jckvD0gXCwuJktN8ga0ZlOsKDXmRXQ02aw5X4reFRRQL/DDADkWcqhDGcIeeq3l+RTTaxm45LmRQiufhxGFybrr3Vgd1syvhVRhyUroQ5qIwTqx5cXxu277uovdwPZd1++eYu+kazv2cVe+2l3zzGzbHjo98tt4WQFWig6dF52fjfu5EPeI13OIS9yAOS5CvmcivJ0LkvbMOhyEnNAvIHbJ3Hc+dY7OD365lLOQjOHXaltfL/O1+aX6o7VUcIAhGe2WC6qcnlL/8ztPx6PNOp/Vop8rsMlC0wkAgFIIGEXUhad5oZeXqK3V2fM0y54hKGNpMhY7GJatJv+VA7FZClGLf4g9h/g9SiwZFATIDkjoV4r/lonZ0vplxm1zDWGjhLPdErOHyM8TSigILYpCDzFgIUK27Twx0n6dpWjl3El6YmAf7vvO7Vr4mJ5P/IARJtXNR4Elf53y6Sh2hc800PaJ6zmIBh4BEwcYgQyTW6unrF7iK55Po5ynsqmKfXWqoot9ywIPoUM7NO1DW1qKQ9/36CHGrmMGlkMxJbXSKx/zvYJF1j5HziVeZvdfQHiebblLUq7ebsBBgM51zVI4roCbFXCrAm5XwJ0KuFsB9yrgvobflKSbXm89dzUAEOYGlm6FcCzaFdySNp8OgJ3MTmZkxb6VQiujcrx3LDd7D+1zoEfuczxJ61aL/cM7I1OR10Zo8RyKAhkqkNxDmnE5zXhfaTbLaTb3lWarnGZrX2m2y2m295Vmp5xmZ19pdstpdveVZq+cZm9fafbLafYNFaQ1OeQX3jKsQcxL4/vIVfFxevvnIMq+QL61iW3HMW2EHOxY/m5lOurtc+ptGRnPEpMij2J1YMwnVli9LVMcGHnK5M4tXeZzAGLVYTBcR7Z+ll21lUuzFzi+vFNM+jyW+gsNn9bdIG/07Y5FJ2SyV57bXcMxxlECK7eVqtPFP4uYTNOpOiS1Q+QRdfqaEVMGEeC7jJY71SZv3eStm7x1k7du8tZN3rrJWzd56yZv3eStm7z1ntK85Xnr3Ts62aSqf5ZUtUtCzwt92/ZCuaZ2fJv5esXR3G3cybuNtQ7CNxcbX/806daa/kffdKk0q7t5q3H9KyWvdrLXcYKedFa+54TYdrHn4hqXSbZT/NrjTKRDifQy4/EaArh7h+prcCF33zZYgG0bK89tWg6QwPd2bco3cpV69+a8bsymVX3V51nSschGhMIFSWDVd0XUB4sYsOK57JMg+htuhh5EMjQqXOsDDdQXcqa+Vf78D1Su2nBkTgAA&quot;"/>
    <we:property name="isFiltersActionButtonVisible" value="true"/>
    <we:property name="reportEmbeddedTime" value="&quot;2023-10-04T18:27:46.709Z&quot;"/>
    <we:property name="creatorTenantId" value="&quot;3ff0d950-c929-40cd-858d-6d3cbab9e019&quot;"/>
    <we:property name="creatorUserId" value="&quot;10032002C7263E37&quot;"/>
    <we:property name="creatorSessionId" value="&quot;59e548f4-11c6-40a0-ac5a-4789d4188961&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240</TotalTime>
  <Words>403</Words>
  <Application>Microsoft Office PowerPoint</Application>
  <PresentationFormat>Widescreen</PresentationFormat>
  <Paragraphs>37</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Energy consumption details for the past 33 years in the U.S.A.</vt:lpstr>
      <vt:lpstr>Research Objective</vt:lpstr>
      <vt:lpstr>Data Collection</vt:lpstr>
      <vt:lpstr>Methodology</vt:lpstr>
      <vt:lpstr>PowerPoint Presentation</vt:lpstr>
      <vt:lpstr>Interpretation</vt:lpstr>
      <vt:lpstr>Conclusion</vt:lpstr>
      <vt:lpstr>THANK YOU – 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Energy consumption details for the past 33 years in the U.S.A.</dc:title>
  <dc:creator>Pralay Sankar Maitra</dc:creator>
  <cp:lastModifiedBy>Pralay Maitra</cp:lastModifiedBy>
  <cp:revision>1</cp:revision>
  <dcterms:created xsi:type="dcterms:W3CDTF">2023-10-04T05:55:09Z</dcterms:created>
  <dcterms:modified xsi:type="dcterms:W3CDTF">2023-10-04T19:03:11Z</dcterms:modified>
</cp:coreProperties>
</file>

<file path=docProps/thumbnail.jpeg>
</file>